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8" r:id="rId6"/>
    <p:sldId id="272" r:id="rId7"/>
    <p:sldId id="264" r:id="rId8"/>
    <p:sldId id="278" r:id="rId9"/>
    <p:sldId id="275" r:id="rId10"/>
    <p:sldId id="276" r:id="rId11"/>
    <p:sldId id="273" r:id="rId12"/>
    <p:sldId id="277" r:id="rId13"/>
    <p:sldId id="266" r:id="rId14"/>
    <p:sldId id="268" r:id="rId15"/>
    <p:sldId id="279" r:id="rId16"/>
    <p:sldId id="283" r:id="rId17"/>
    <p:sldId id="280" r:id="rId18"/>
    <p:sldId id="282" r:id="rId19"/>
    <p:sldId id="271" r:id="rId20"/>
    <p:sldId id="286" r:id="rId21"/>
    <p:sldId id="284" r:id="rId22"/>
    <p:sldId id="285" r:id="rId23"/>
    <p:sldId id="270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B07"/>
    <a:srgbClr val="F2B800"/>
    <a:srgbClr val="039097"/>
    <a:srgbClr val="2B9406"/>
    <a:srgbClr val="F5DBF2"/>
    <a:srgbClr val="959205"/>
    <a:srgbClr val="BA7120"/>
    <a:srgbClr val="B08818"/>
    <a:srgbClr val="795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56DC2-D960-06C0-0BD3-15877283FB3B}" v="521" dt="2025-10-11T23:31:30.146"/>
    <p1510:client id="{A2B1656F-1633-4B1C-A200-AB91B86F2501}" v="95" dt="2025-10-12T00:58:03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31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 Carolina Barillas Marroquín" userId="S::bm252943@alumno.udb.edu.sv::d0d7c583-1157-458a-a562-0fbffa6218a8" providerId="AD" clId="Web-{4B856DC2-D960-06C0-0BD3-15877283FB3B}"/>
    <pc:docChg chg="modSld">
      <pc:chgData name="Brenda Carolina Barillas Marroquín" userId="S::bm252943@alumno.udb.edu.sv::d0d7c583-1157-458a-a562-0fbffa6218a8" providerId="AD" clId="Web-{4B856DC2-D960-06C0-0BD3-15877283FB3B}" dt="2025-10-11T23:31:26.567" v="334" actId="20577"/>
      <pc:docMkLst>
        <pc:docMk/>
      </pc:docMkLst>
      <pc:sldChg chg="modSp">
        <pc:chgData name="Brenda Carolina Barillas Marroquín" userId="S::bm252943@alumno.udb.edu.sv::d0d7c583-1157-458a-a562-0fbffa6218a8" providerId="AD" clId="Web-{4B856DC2-D960-06C0-0BD3-15877283FB3B}" dt="2025-10-11T23:31:26.567" v="334" actId="20577"/>
        <pc:sldMkLst>
          <pc:docMk/>
          <pc:sldMk cId="198345287" sldId="262"/>
        </pc:sldMkLst>
        <pc:spChg chg="mod">
          <ac:chgData name="Brenda Carolina Barillas Marroquín" userId="S::bm252943@alumno.udb.edu.sv::d0d7c583-1157-458a-a562-0fbffa6218a8" providerId="AD" clId="Web-{4B856DC2-D960-06C0-0BD3-15877283FB3B}" dt="2025-10-11T23:31:20.630" v="329" actId="20577"/>
          <ac:spMkLst>
            <pc:docMk/>
            <pc:sldMk cId="198345287" sldId="262"/>
            <ac:spMk id="12" creationId="{BAC04F8A-7196-AC04-6BEC-B77E01EE2950}"/>
          </ac:spMkLst>
        </pc:spChg>
        <pc:spChg chg="mod">
          <ac:chgData name="Brenda Carolina Barillas Marroquín" userId="S::bm252943@alumno.udb.edu.sv::d0d7c583-1157-458a-a562-0fbffa6218a8" providerId="AD" clId="Web-{4B856DC2-D960-06C0-0BD3-15877283FB3B}" dt="2025-10-11T23:31:17.520" v="326" actId="20577"/>
          <ac:spMkLst>
            <pc:docMk/>
            <pc:sldMk cId="198345287" sldId="262"/>
            <ac:spMk id="13" creationId="{421B06BE-3550-65EB-FBEB-E143DE0B0003}"/>
          </ac:spMkLst>
        </pc:spChg>
        <pc:spChg chg="mod">
          <ac:chgData name="Brenda Carolina Barillas Marroquín" userId="S::bm252943@alumno.udb.edu.sv::d0d7c583-1157-458a-a562-0fbffa6218a8" providerId="AD" clId="Web-{4B856DC2-D960-06C0-0BD3-15877283FB3B}" dt="2025-10-11T23:31:26.567" v="334" actId="20577"/>
          <ac:spMkLst>
            <pc:docMk/>
            <pc:sldMk cId="198345287" sldId="262"/>
            <ac:spMk id="14" creationId="{AD1B653C-9C6F-9B9E-8A63-E973C13C421E}"/>
          </ac:spMkLst>
        </pc:spChg>
      </pc:sldChg>
      <pc:sldChg chg="addSp modSp">
        <pc:chgData name="Brenda Carolina Barillas Marroquín" userId="S::bm252943@alumno.udb.edu.sv::d0d7c583-1157-458a-a562-0fbffa6218a8" providerId="AD" clId="Web-{4B856DC2-D960-06C0-0BD3-15877283FB3B}" dt="2025-10-11T23:20:35.494" v="203" actId="20577"/>
        <pc:sldMkLst>
          <pc:docMk/>
          <pc:sldMk cId="4081350034" sldId="266"/>
        </pc:sldMkLst>
        <pc:spChg chg="add mod">
          <ac:chgData name="Brenda Carolina Barillas Marroquín" userId="S::bm252943@alumno.udb.edu.sv::d0d7c583-1157-458a-a562-0fbffa6218a8" providerId="AD" clId="Web-{4B856DC2-D960-06C0-0BD3-15877283FB3B}" dt="2025-10-11T23:20:35.494" v="203" actId="20577"/>
          <ac:spMkLst>
            <pc:docMk/>
            <pc:sldMk cId="4081350034" sldId="266"/>
            <ac:spMk id="3" creationId="{0440FC53-164D-8DF0-FFAD-11A0E99EF095}"/>
          </ac:spMkLst>
        </pc:spChg>
        <pc:spChg chg="mod">
          <ac:chgData name="Brenda Carolina Barillas Marroquín" userId="S::bm252943@alumno.udb.edu.sv::d0d7c583-1157-458a-a562-0fbffa6218a8" providerId="AD" clId="Web-{4B856DC2-D960-06C0-0BD3-15877283FB3B}" dt="2025-10-11T23:12:20.179" v="132" actId="20577"/>
          <ac:spMkLst>
            <pc:docMk/>
            <pc:sldMk cId="4081350034" sldId="266"/>
            <ac:spMk id="5" creationId="{49CE507C-0EA1-FD6F-4298-F003C4936264}"/>
          </ac:spMkLst>
        </pc:spChg>
      </pc:sldChg>
      <pc:sldChg chg="addSp delSp modSp">
        <pc:chgData name="Brenda Carolina Barillas Marroquín" userId="S::bm252943@alumno.udb.edu.sv::d0d7c583-1157-458a-a562-0fbffa6218a8" providerId="AD" clId="Web-{4B856DC2-D960-06C0-0BD3-15877283FB3B}" dt="2025-10-11T23:20:28.025" v="202" actId="20577"/>
        <pc:sldMkLst>
          <pc:docMk/>
          <pc:sldMk cId="4032488414" sldId="268"/>
        </pc:sldMkLst>
        <pc:spChg chg="add del mod">
          <ac:chgData name="Brenda Carolina Barillas Marroquín" userId="S::bm252943@alumno.udb.edu.sv::d0d7c583-1157-458a-a562-0fbffa6218a8" providerId="AD" clId="Web-{4B856DC2-D960-06C0-0BD3-15877283FB3B}" dt="2025-10-11T23:12:49.726" v="138"/>
          <ac:spMkLst>
            <pc:docMk/>
            <pc:sldMk cId="4032488414" sldId="268"/>
            <ac:spMk id="3" creationId="{0275DCE6-AF6C-C2EB-4DF9-562BB59332E0}"/>
          </ac:spMkLst>
        </pc:spChg>
        <pc:spChg chg="add mod">
          <ac:chgData name="Brenda Carolina Barillas Marroquín" userId="S::bm252943@alumno.udb.edu.sv::d0d7c583-1157-458a-a562-0fbffa6218a8" providerId="AD" clId="Web-{4B856DC2-D960-06C0-0BD3-15877283FB3B}" dt="2025-10-11T23:20:28.025" v="202" actId="20577"/>
          <ac:spMkLst>
            <pc:docMk/>
            <pc:sldMk cId="4032488414" sldId="268"/>
            <ac:spMk id="4" creationId="{2825174D-E41F-C108-30DC-6254FFC589A0}"/>
          </ac:spMkLst>
        </pc:spChg>
      </pc:sldChg>
      <pc:sldChg chg="addSp modSp">
        <pc:chgData name="Brenda Carolina Barillas Marroquín" userId="S::bm252943@alumno.udb.edu.sv::d0d7c583-1157-458a-a562-0fbffa6218a8" providerId="AD" clId="Web-{4B856DC2-D960-06C0-0BD3-15877283FB3B}" dt="2025-10-11T23:20:49.057" v="205" actId="20577"/>
        <pc:sldMkLst>
          <pc:docMk/>
          <pc:sldMk cId="930287738" sldId="269"/>
        </pc:sldMkLst>
        <pc:spChg chg="add mod">
          <ac:chgData name="Brenda Carolina Barillas Marroquín" userId="S::bm252943@alumno.udb.edu.sv::d0d7c583-1157-458a-a562-0fbffa6218a8" providerId="AD" clId="Web-{4B856DC2-D960-06C0-0BD3-15877283FB3B}" dt="2025-10-11T23:20:49.057" v="205" actId="20577"/>
          <ac:spMkLst>
            <pc:docMk/>
            <pc:sldMk cId="930287738" sldId="269"/>
            <ac:spMk id="3" creationId="{3B407873-B65D-4F31-11AA-90EB8A2AF738}"/>
          </ac:spMkLst>
        </pc:spChg>
      </pc:sldChg>
    </pc:docChg>
  </pc:docChgLst>
  <pc:docChgLst>
    <pc:chgData name="Josue Elias Granados Martinez" userId="901feb6d-d33d-49a5-a9ae-850ebafd9814" providerId="ADAL" clId="{83B538FE-490E-449B-87CC-B4E87F698F47}"/>
    <pc:docChg chg="undo custSel addSld delSld modSld sldOrd">
      <pc:chgData name="Josue Elias Granados Martinez" userId="901feb6d-d33d-49a5-a9ae-850ebafd9814" providerId="ADAL" clId="{83B538FE-490E-449B-87CC-B4E87F698F47}" dt="2025-10-12T00:58:03.354" v="992"/>
      <pc:docMkLst>
        <pc:docMk/>
      </pc:docMkLst>
      <pc:sldChg chg="modSp mod">
        <pc:chgData name="Josue Elias Granados Martinez" userId="901feb6d-d33d-49a5-a9ae-850ebafd9814" providerId="ADAL" clId="{83B538FE-490E-449B-87CC-B4E87F698F47}" dt="2025-10-11T18:48:46.781" v="564" actId="20577"/>
        <pc:sldMkLst>
          <pc:docMk/>
          <pc:sldMk cId="888622377" sldId="256"/>
        </pc:sldMkLst>
        <pc:spChg chg="mod">
          <ac:chgData name="Josue Elias Granados Martinez" userId="901feb6d-d33d-49a5-a9ae-850ebafd9814" providerId="ADAL" clId="{83B538FE-490E-449B-87CC-B4E87F698F47}" dt="2025-10-11T18:48:01.096" v="513" actId="207"/>
          <ac:spMkLst>
            <pc:docMk/>
            <pc:sldMk cId="888622377" sldId="256"/>
            <ac:spMk id="2" creationId="{FE0F53A7-3DBC-61C8-B6E3-C1A487B306EF}"/>
          </ac:spMkLst>
        </pc:spChg>
        <pc:spChg chg="mod">
          <ac:chgData name="Josue Elias Granados Martinez" userId="901feb6d-d33d-49a5-a9ae-850ebafd9814" providerId="ADAL" clId="{83B538FE-490E-449B-87CC-B4E87F698F47}" dt="2025-10-11T18:48:46.781" v="564" actId="20577"/>
          <ac:spMkLst>
            <pc:docMk/>
            <pc:sldMk cId="888622377" sldId="256"/>
            <ac:spMk id="3" creationId="{15C2B733-46F5-389E-521B-E2858BE46286}"/>
          </ac:spMkLst>
        </pc:spChg>
      </pc:sldChg>
      <pc:sldChg chg="addSp delSp modSp mod">
        <pc:chgData name="Josue Elias Granados Martinez" userId="901feb6d-d33d-49a5-a9ae-850ebafd9814" providerId="ADAL" clId="{83B538FE-490E-449B-87CC-B4E87F698F47}" dt="2025-10-11T18:45:12.908" v="475" actId="1076"/>
        <pc:sldMkLst>
          <pc:docMk/>
          <pc:sldMk cId="2933066332" sldId="258"/>
        </pc:sldMkLst>
        <pc:spChg chg="del mod">
          <ac:chgData name="Josue Elias Granados Martinez" userId="901feb6d-d33d-49a5-a9ae-850ebafd9814" providerId="ADAL" clId="{83B538FE-490E-449B-87CC-B4E87F698F47}" dt="2025-10-11T18:31:23.114" v="120" actId="478"/>
          <ac:spMkLst>
            <pc:docMk/>
            <pc:sldMk cId="2933066332" sldId="258"/>
            <ac:spMk id="4" creationId="{CF6BDDFA-6906-8625-D828-47EEBC855EB2}"/>
          </ac:spMkLst>
        </pc:spChg>
        <pc:spChg chg="mod">
          <ac:chgData name="Josue Elias Granados Martinez" userId="901feb6d-d33d-49a5-a9ae-850ebafd9814" providerId="ADAL" clId="{83B538FE-490E-449B-87CC-B4E87F698F47}" dt="2025-10-11T18:30:08.489" v="93" actId="1076"/>
          <ac:spMkLst>
            <pc:docMk/>
            <pc:sldMk cId="2933066332" sldId="258"/>
            <ac:spMk id="5" creationId="{49CE507C-0EA1-FD6F-4298-F003C4936264}"/>
          </ac:spMkLst>
        </pc:spChg>
        <pc:spChg chg="add mod">
          <ac:chgData name="Josue Elias Granados Martinez" userId="901feb6d-d33d-49a5-a9ae-850ebafd9814" providerId="ADAL" clId="{83B538FE-490E-449B-87CC-B4E87F698F47}" dt="2025-10-11T18:44:18.297" v="421" actId="1076"/>
          <ac:spMkLst>
            <pc:docMk/>
            <pc:sldMk cId="2933066332" sldId="258"/>
            <ac:spMk id="16" creationId="{5C68475A-FA2E-F8BF-1C94-EA6E5B17C264}"/>
          </ac:spMkLst>
        </pc:spChg>
        <pc:spChg chg="add mod">
          <ac:chgData name="Josue Elias Granados Martinez" userId="901feb6d-d33d-49a5-a9ae-850ebafd9814" providerId="ADAL" clId="{83B538FE-490E-449B-87CC-B4E87F698F47}" dt="2025-10-11T18:45:12.908" v="475" actId="1076"/>
          <ac:spMkLst>
            <pc:docMk/>
            <pc:sldMk cId="2933066332" sldId="258"/>
            <ac:spMk id="29" creationId="{5A47326F-2C77-8559-0037-638B7884FE85}"/>
          </ac:spMkLst>
        </pc:spChg>
        <pc:spChg chg="add mod">
          <ac:chgData name="Josue Elias Granados Martinez" userId="901feb6d-d33d-49a5-a9ae-850ebafd9814" providerId="ADAL" clId="{83B538FE-490E-449B-87CC-B4E87F698F47}" dt="2025-10-11T18:43:29.230" v="369" actId="20577"/>
          <ac:spMkLst>
            <pc:docMk/>
            <pc:sldMk cId="2933066332" sldId="258"/>
            <ac:spMk id="36" creationId="{964F1C89-7900-09C0-43E8-45496E39EB4D}"/>
          </ac:spMkLst>
        </pc:spChg>
        <pc:spChg chg="add mod">
          <ac:chgData name="Josue Elias Granados Martinez" userId="901feb6d-d33d-49a5-a9ae-850ebafd9814" providerId="ADAL" clId="{83B538FE-490E-449B-87CC-B4E87F698F47}" dt="2025-10-11T18:43:06.154" v="367" actId="207"/>
          <ac:spMkLst>
            <pc:docMk/>
            <pc:sldMk cId="2933066332" sldId="258"/>
            <ac:spMk id="37" creationId="{87297A0D-FE16-D376-96EC-1BDA85404C61}"/>
          </ac:spMkLst>
        </pc:spChg>
        <pc:picChg chg="del">
          <ac:chgData name="Josue Elias Granados Martinez" userId="901feb6d-d33d-49a5-a9ae-850ebafd9814" providerId="ADAL" clId="{83B538FE-490E-449B-87CC-B4E87F698F47}" dt="2025-10-11T18:28:35.843" v="73" actId="478"/>
          <ac:picMkLst>
            <pc:docMk/>
            <pc:sldMk cId="2933066332" sldId="258"/>
            <ac:picMk id="6" creationId="{B9F2F43A-10B0-B39C-AE0B-669B43DC2888}"/>
          </ac:picMkLst>
        </pc:picChg>
        <pc:picChg chg="del">
          <ac:chgData name="Josue Elias Granados Martinez" userId="901feb6d-d33d-49a5-a9ae-850ebafd9814" providerId="ADAL" clId="{83B538FE-490E-449B-87CC-B4E87F698F47}" dt="2025-10-11T18:28:56.914" v="80" actId="478"/>
          <ac:picMkLst>
            <pc:docMk/>
            <pc:sldMk cId="2933066332" sldId="258"/>
            <ac:picMk id="7" creationId="{B4410BC3-53E3-BED7-1370-BF73BA192BD0}"/>
          </ac:picMkLst>
        </pc:picChg>
        <pc:picChg chg="add mod">
          <ac:chgData name="Josue Elias Granados Martinez" userId="901feb6d-d33d-49a5-a9ae-850ebafd9814" providerId="ADAL" clId="{83B538FE-490E-449B-87CC-B4E87F698F47}" dt="2025-10-11T18:34:09.943" v="199" actId="1076"/>
          <ac:picMkLst>
            <pc:docMk/>
            <pc:sldMk cId="2933066332" sldId="258"/>
            <ac:picMk id="8" creationId="{5D03B014-D4AC-4DD6-CCF1-785117BABC55}"/>
          </ac:picMkLst>
        </pc:picChg>
        <pc:picChg chg="add mod">
          <ac:chgData name="Josue Elias Granados Martinez" userId="901feb6d-d33d-49a5-a9ae-850ebafd9814" providerId="ADAL" clId="{83B538FE-490E-449B-87CC-B4E87F698F47}" dt="2025-10-11T18:40:13.573" v="285" actId="1076"/>
          <ac:picMkLst>
            <pc:docMk/>
            <pc:sldMk cId="2933066332" sldId="258"/>
            <ac:picMk id="10" creationId="{997077EC-3742-D2A0-E2AA-BF8D3CA1C775}"/>
          </ac:picMkLst>
        </pc:picChg>
        <pc:picChg chg="add mod">
          <ac:chgData name="Josue Elias Granados Martinez" userId="901feb6d-d33d-49a5-a9ae-850ebafd9814" providerId="ADAL" clId="{83B538FE-490E-449B-87CC-B4E87F698F47}" dt="2025-10-11T18:42:56.971" v="366" actId="207"/>
          <ac:picMkLst>
            <pc:docMk/>
            <pc:sldMk cId="2933066332" sldId="258"/>
            <ac:picMk id="12" creationId="{D0CB4231-0D03-1A83-9452-650FC500C964}"/>
          </ac:picMkLst>
        </pc:picChg>
        <pc:picChg chg="add mod">
          <ac:chgData name="Josue Elias Granados Martinez" userId="901feb6d-d33d-49a5-a9ae-850ebafd9814" providerId="ADAL" clId="{83B538FE-490E-449B-87CC-B4E87F698F47}" dt="2025-10-11T18:34:09.943" v="199" actId="1076"/>
          <ac:picMkLst>
            <pc:docMk/>
            <pc:sldMk cId="2933066332" sldId="258"/>
            <ac:picMk id="13" creationId="{C0E90FB6-DD37-3B22-E5D0-DB67ED18952D}"/>
          </ac:picMkLst>
        </pc:picChg>
        <pc:picChg chg="add mod">
          <ac:chgData name="Josue Elias Granados Martinez" userId="901feb6d-d33d-49a5-a9ae-850ebafd9814" providerId="ADAL" clId="{83B538FE-490E-449B-87CC-B4E87F698F47}" dt="2025-10-11T18:42:56.971" v="366" actId="207"/>
          <ac:picMkLst>
            <pc:docMk/>
            <pc:sldMk cId="2933066332" sldId="258"/>
            <ac:picMk id="14" creationId="{7AB7784A-B1BE-448B-3C11-B71A31356BC4}"/>
          </ac:picMkLst>
        </pc:picChg>
        <pc:picChg chg="add mod">
          <ac:chgData name="Josue Elias Granados Martinez" userId="901feb6d-d33d-49a5-a9ae-850ebafd9814" providerId="ADAL" clId="{83B538FE-490E-449B-87CC-B4E87F698F47}" dt="2025-10-11T18:42:56.971" v="366" actId="207"/>
          <ac:picMkLst>
            <pc:docMk/>
            <pc:sldMk cId="2933066332" sldId="258"/>
            <ac:picMk id="18" creationId="{73E7ACDB-E6ED-4C22-99E0-CCDD6129DC2B}"/>
          </ac:picMkLst>
        </pc:picChg>
        <pc:picChg chg="add mod">
          <ac:chgData name="Josue Elias Granados Martinez" userId="901feb6d-d33d-49a5-a9ae-850ebafd9814" providerId="ADAL" clId="{83B538FE-490E-449B-87CC-B4E87F698F47}" dt="2025-10-11T18:42:13.949" v="364" actId="1076"/>
          <ac:picMkLst>
            <pc:docMk/>
            <pc:sldMk cId="2933066332" sldId="258"/>
            <ac:picMk id="20" creationId="{83442353-12F7-B776-2840-13B29E74B887}"/>
          </ac:picMkLst>
        </pc:picChg>
        <pc:picChg chg="add mod">
          <ac:chgData name="Josue Elias Granados Martinez" userId="901feb6d-d33d-49a5-a9ae-850ebafd9814" providerId="ADAL" clId="{83B538FE-490E-449B-87CC-B4E87F698F47}" dt="2025-10-11T18:44:54.016" v="472" actId="1076"/>
          <ac:picMkLst>
            <pc:docMk/>
            <pc:sldMk cId="2933066332" sldId="258"/>
            <ac:picMk id="22" creationId="{4EECDE41-5E8C-0C52-6EED-F951CB354FF8}"/>
          </ac:picMkLst>
        </pc:picChg>
        <pc:picChg chg="add mod">
          <ac:chgData name="Josue Elias Granados Martinez" userId="901feb6d-d33d-49a5-a9ae-850ebafd9814" providerId="ADAL" clId="{83B538FE-490E-449B-87CC-B4E87F698F47}" dt="2025-10-11T18:45:08.767" v="474" actId="14100"/>
          <ac:picMkLst>
            <pc:docMk/>
            <pc:sldMk cId="2933066332" sldId="258"/>
            <ac:picMk id="24" creationId="{4355FDAF-AA9B-9E29-09EB-0F09FC0DDF9E}"/>
          </ac:picMkLst>
        </pc:picChg>
        <pc:picChg chg="add mod">
          <ac:chgData name="Josue Elias Granados Martinez" userId="901feb6d-d33d-49a5-a9ae-850ebafd9814" providerId="ADAL" clId="{83B538FE-490E-449B-87CC-B4E87F698F47}" dt="2025-10-11T18:45:08.767" v="474" actId="14100"/>
          <ac:picMkLst>
            <pc:docMk/>
            <pc:sldMk cId="2933066332" sldId="258"/>
            <ac:picMk id="26" creationId="{85EC354A-C20D-D488-C8D0-03D00D151BA4}"/>
          </ac:picMkLst>
        </pc:picChg>
        <pc:picChg chg="add mod">
          <ac:chgData name="Josue Elias Granados Martinez" userId="901feb6d-d33d-49a5-a9ae-850ebafd9814" providerId="ADAL" clId="{83B538FE-490E-449B-87CC-B4E87F698F47}" dt="2025-10-11T18:45:08.767" v="474" actId="14100"/>
          <ac:picMkLst>
            <pc:docMk/>
            <pc:sldMk cId="2933066332" sldId="258"/>
            <ac:picMk id="28" creationId="{4E6B8919-15F9-DFA5-7A0E-BED2140FDBC8}"/>
          </ac:picMkLst>
        </pc:picChg>
        <pc:picChg chg="add mod">
          <ac:chgData name="Josue Elias Granados Martinez" userId="901feb6d-d33d-49a5-a9ae-850ebafd9814" providerId="ADAL" clId="{83B538FE-490E-449B-87CC-B4E87F698F47}" dt="2025-10-11T18:42:05.332" v="361" actId="1076"/>
          <ac:picMkLst>
            <pc:docMk/>
            <pc:sldMk cId="2933066332" sldId="258"/>
            <ac:picMk id="31" creationId="{2D9370AE-6BBE-4573-D1ED-9F1934767A31}"/>
          </ac:picMkLst>
        </pc:picChg>
        <pc:picChg chg="add mod">
          <ac:chgData name="Josue Elias Granados Martinez" userId="901feb6d-d33d-49a5-a9ae-850ebafd9814" providerId="ADAL" clId="{83B538FE-490E-449B-87CC-B4E87F698F47}" dt="2025-10-11T18:42:56.971" v="366" actId="207"/>
          <ac:picMkLst>
            <pc:docMk/>
            <pc:sldMk cId="2933066332" sldId="258"/>
            <ac:picMk id="33" creationId="{48E8C446-119C-63D3-3CF7-D68D0623E936}"/>
          </ac:picMkLst>
        </pc:picChg>
        <pc:picChg chg="add mod">
          <ac:chgData name="Josue Elias Granados Martinez" userId="901feb6d-d33d-49a5-a9ae-850ebafd9814" providerId="ADAL" clId="{83B538FE-490E-449B-87CC-B4E87F698F47}" dt="2025-10-11T18:42:56.971" v="366" actId="207"/>
          <ac:picMkLst>
            <pc:docMk/>
            <pc:sldMk cId="2933066332" sldId="258"/>
            <ac:picMk id="35" creationId="{7B885F6C-B33B-C35D-7D84-34241D44CCBC}"/>
          </ac:picMkLst>
        </pc:picChg>
      </pc:sldChg>
      <pc:sldChg chg="delSp del mod">
        <pc:chgData name="Josue Elias Granados Martinez" userId="901feb6d-d33d-49a5-a9ae-850ebafd9814" providerId="ADAL" clId="{83B538FE-490E-449B-87CC-B4E87F698F47}" dt="2025-10-11T18:29:22.378" v="84" actId="2696"/>
        <pc:sldMkLst>
          <pc:docMk/>
          <pc:sldMk cId="2887118159" sldId="260"/>
        </pc:sldMkLst>
        <pc:picChg chg="del">
          <ac:chgData name="Josue Elias Granados Martinez" userId="901feb6d-d33d-49a5-a9ae-850ebafd9814" providerId="ADAL" clId="{83B538FE-490E-449B-87CC-B4E87F698F47}" dt="2025-10-11T18:29:13.777" v="83" actId="478"/>
          <ac:picMkLst>
            <pc:docMk/>
            <pc:sldMk cId="2887118159" sldId="260"/>
            <ac:picMk id="8" creationId="{2F3013A5-5595-E09D-2E4B-3083D943580F}"/>
          </ac:picMkLst>
        </pc:picChg>
        <pc:picChg chg="del">
          <ac:chgData name="Josue Elias Granados Martinez" userId="901feb6d-d33d-49a5-a9ae-850ebafd9814" providerId="ADAL" clId="{83B538FE-490E-449B-87CC-B4E87F698F47}" dt="2025-10-11T18:29:12.481" v="82" actId="478"/>
          <ac:picMkLst>
            <pc:docMk/>
            <pc:sldMk cId="2887118159" sldId="260"/>
            <ac:picMk id="11" creationId="{C3893B47-6475-752C-FF1A-DEE04FC357F3}"/>
          </ac:picMkLst>
        </pc:picChg>
      </pc:sldChg>
      <pc:sldChg chg="delSp mod">
        <pc:chgData name="Josue Elias Granados Martinez" userId="901feb6d-d33d-49a5-a9ae-850ebafd9814" providerId="ADAL" clId="{83B538FE-490E-449B-87CC-B4E87F698F47}" dt="2025-10-11T18:30:40.602" v="118" actId="478"/>
        <pc:sldMkLst>
          <pc:docMk/>
          <pc:sldMk cId="198345287" sldId="262"/>
        </pc:sldMkLst>
        <pc:spChg chg="del">
          <ac:chgData name="Josue Elias Granados Martinez" userId="901feb6d-d33d-49a5-a9ae-850ebafd9814" providerId="ADAL" clId="{83B538FE-490E-449B-87CC-B4E87F698F47}" dt="2025-10-11T18:30:35.765" v="116" actId="478"/>
          <ac:spMkLst>
            <pc:docMk/>
            <pc:sldMk cId="198345287" sldId="262"/>
            <ac:spMk id="15" creationId="{7C243F53-413D-AD10-B853-6C96C96BBB8E}"/>
          </ac:spMkLst>
        </pc:spChg>
        <pc:picChg chg="del">
          <ac:chgData name="Josue Elias Granados Martinez" userId="901feb6d-d33d-49a5-a9ae-850ebafd9814" providerId="ADAL" clId="{83B538FE-490E-449B-87CC-B4E87F698F47}" dt="2025-10-11T18:30:38.350" v="117" actId="478"/>
          <ac:picMkLst>
            <pc:docMk/>
            <pc:sldMk cId="198345287" sldId="262"/>
            <ac:picMk id="3" creationId="{82CA6765-070C-FC1D-65EF-C41D9AC00D2E}"/>
          </ac:picMkLst>
        </pc:picChg>
        <pc:picChg chg="del">
          <ac:chgData name="Josue Elias Granados Martinez" userId="901feb6d-d33d-49a5-a9ae-850ebafd9814" providerId="ADAL" clId="{83B538FE-490E-449B-87CC-B4E87F698F47}" dt="2025-10-11T18:29:09.017" v="81" actId="478"/>
          <ac:picMkLst>
            <pc:docMk/>
            <pc:sldMk cId="198345287" sldId="262"/>
            <ac:picMk id="6" creationId="{DDF20700-9A3D-B2B5-E668-56B7F9557168}"/>
          </ac:picMkLst>
        </pc:picChg>
        <pc:picChg chg="del">
          <ac:chgData name="Josue Elias Granados Martinez" userId="901feb6d-d33d-49a5-a9ae-850ebafd9814" providerId="ADAL" clId="{83B538FE-490E-449B-87CC-B4E87F698F47}" dt="2025-10-11T18:30:35.765" v="116" actId="478"/>
          <ac:picMkLst>
            <pc:docMk/>
            <pc:sldMk cId="198345287" sldId="262"/>
            <ac:picMk id="7" creationId="{B30E91AE-6DEF-A364-A871-63B1EDCDF98D}"/>
          </ac:picMkLst>
        </pc:picChg>
        <pc:picChg chg="del">
          <ac:chgData name="Josue Elias Granados Martinez" userId="901feb6d-d33d-49a5-a9ae-850ebafd9814" providerId="ADAL" clId="{83B538FE-490E-449B-87CC-B4E87F698F47}" dt="2025-10-11T18:30:40.602" v="118" actId="478"/>
          <ac:picMkLst>
            <pc:docMk/>
            <pc:sldMk cId="198345287" sldId="262"/>
            <ac:picMk id="8" creationId="{689B4B27-2874-7336-A09A-F308835B537A}"/>
          </ac:picMkLst>
        </pc:picChg>
      </pc:sldChg>
      <pc:sldChg chg="addSp delSp modSp mod delAnim">
        <pc:chgData name="Josue Elias Granados Martinez" userId="901feb6d-d33d-49a5-a9ae-850ebafd9814" providerId="ADAL" clId="{83B538FE-490E-449B-87CC-B4E87F698F47}" dt="2025-10-11T18:53:33.617" v="616" actId="1076"/>
        <pc:sldMkLst>
          <pc:docMk/>
          <pc:sldMk cId="3058947189" sldId="264"/>
        </pc:sldMkLst>
        <pc:spChg chg="mod">
          <ac:chgData name="Josue Elias Granados Martinez" userId="901feb6d-d33d-49a5-a9ae-850ebafd9814" providerId="ADAL" clId="{83B538FE-490E-449B-87CC-B4E87F698F47}" dt="2025-10-11T18:46:04.067" v="495" actId="207"/>
          <ac:spMkLst>
            <pc:docMk/>
            <pc:sldMk cId="3058947189" sldId="264"/>
            <ac:spMk id="2" creationId="{FE0F53A7-3DBC-61C8-B6E3-C1A487B306EF}"/>
          </ac:spMkLst>
        </pc:spChg>
        <pc:spChg chg="mod">
          <ac:chgData name="Josue Elias Granados Martinez" userId="901feb6d-d33d-49a5-a9ae-850ebafd9814" providerId="ADAL" clId="{83B538FE-490E-449B-87CC-B4E87F698F47}" dt="2025-10-11T18:46:12.505" v="505" actId="1076"/>
          <ac:spMkLst>
            <pc:docMk/>
            <pc:sldMk cId="3058947189" sldId="264"/>
            <ac:spMk id="5" creationId="{49CE507C-0EA1-FD6F-4298-F003C4936264}"/>
          </ac:spMkLst>
        </pc:spChg>
        <pc:spChg chg="add del">
          <ac:chgData name="Josue Elias Granados Martinez" userId="901feb6d-d33d-49a5-a9ae-850ebafd9814" providerId="ADAL" clId="{83B538FE-490E-449B-87CC-B4E87F698F47}" dt="2025-10-11T18:45:53.340" v="493" actId="22"/>
          <ac:spMkLst>
            <pc:docMk/>
            <pc:sldMk cId="3058947189" sldId="264"/>
            <ac:spMk id="8" creationId="{A6EC038B-C0A0-A3BA-2F70-3A309B9484CD}"/>
          </ac:spMkLst>
        </pc:spChg>
        <pc:spChg chg="add mod">
          <ac:chgData name="Josue Elias Granados Martinez" userId="901feb6d-d33d-49a5-a9ae-850ebafd9814" providerId="ADAL" clId="{83B538FE-490E-449B-87CC-B4E87F698F47}" dt="2025-10-11T18:53:33.617" v="616" actId="1076"/>
          <ac:spMkLst>
            <pc:docMk/>
            <pc:sldMk cId="3058947189" sldId="264"/>
            <ac:spMk id="10" creationId="{70B1EA4A-8164-07CE-B386-E5C630593A7A}"/>
          </ac:spMkLst>
        </pc:spChg>
        <pc:picChg chg="del">
          <ac:chgData name="Josue Elias Granados Martinez" userId="901feb6d-d33d-49a5-a9ae-850ebafd9814" providerId="ADAL" clId="{83B538FE-490E-449B-87CC-B4E87F698F47}" dt="2025-10-11T18:28:53.366" v="79" actId="478"/>
          <ac:picMkLst>
            <pc:docMk/>
            <pc:sldMk cId="3058947189" sldId="264"/>
            <ac:picMk id="4" creationId="{70063A03-1C45-CFAC-27CC-8C98AC304562}"/>
          </ac:picMkLst>
        </pc:picChg>
        <pc:picChg chg="del">
          <ac:chgData name="Josue Elias Granados Martinez" userId="901feb6d-d33d-49a5-a9ae-850ebafd9814" providerId="ADAL" clId="{83B538FE-490E-449B-87CC-B4E87F698F47}" dt="2025-10-11T18:28:39.385" v="74" actId="478"/>
          <ac:picMkLst>
            <pc:docMk/>
            <pc:sldMk cId="3058947189" sldId="264"/>
            <ac:picMk id="6" creationId="{F986A9C3-879D-1CCD-E7B8-02D7EF290502}"/>
          </ac:picMkLst>
        </pc:picChg>
        <pc:picChg chg="del">
          <ac:chgData name="Josue Elias Granados Martinez" userId="901feb6d-d33d-49a5-a9ae-850ebafd9814" providerId="ADAL" clId="{83B538FE-490E-449B-87CC-B4E87F698F47}" dt="2025-10-11T18:28:51.514" v="78" actId="478"/>
          <ac:picMkLst>
            <pc:docMk/>
            <pc:sldMk cId="3058947189" sldId="264"/>
            <ac:picMk id="7" creationId="{A4BD32CC-32BA-047D-C716-09313A6FA2CE}"/>
          </ac:picMkLst>
        </pc:picChg>
        <pc:picChg chg="add mod ord">
          <ac:chgData name="Josue Elias Granados Martinez" userId="901feb6d-d33d-49a5-a9ae-850ebafd9814" providerId="ADAL" clId="{83B538FE-490E-449B-87CC-B4E87F698F47}" dt="2025-10-11T18:51:03.295" v="580" actId="170"/>
          <ac:picMkLst>
            <pc:docMk/>
            <pc:sldMk cId="3058947189" sldId="264"/>
            <ac:picMk id="12" creationId="{6169B71D-30B7-625B-BBEB-4DCFD715B6A6}"/>
          </ac:picMkLst>
        </pc:picChg>
        <pc:picChg chg="add mod">
          <ac:chgData name="Josue Elias Granados Martinez" userId="901feb6d-d33d-49a5-a9ae-850ebafd9814" providerId="ADAL" clId="{83B538FE-490E-449B-87CC-B4E87F698F47}" dt="2025-10-11T18:51:20.023" v="602" actId="1037"/>
          <ac:picMkLst>
            <pc:docMk/>
            <pc:sldMk cId="3058947189" sldId="264"/>
            <ac:picMk id="13" creationId="{0B1C6D0B-4110-C537-E441-0ED7EEF91F52}"/>
          </ac:picMkLst>
        </pc:picChg>
      </pc:sldChg>
      <pc:sldChg chg="del">
        <pc:chgData name="Josue Elias Granados Martinez" userId="901feb6d-d33d-49a5-a9ae-850ebafd9814" providerId="ADAL" clId="{83B538FE-490E-449B-87CC-B4E87F698F47}" dt="2025-10-11T18:28:32.637" v="72" actId="47"/>
        <pc:sldMkLst>
          <pc:docMk/>
          <pc:sldMk cId="67664403" sldId="265"/>
        </pc:sldMkLst>
      </pc:sldChg>
      <pc:sldChg chg="delSp modSp mod">
        <pc:chgData name="Josue Elias Granados Martinez" userId="901feb6d-d33d-49a5-a9ae-850ebafd9814" providerId="ADAL" clId="{83B538FE-490E-449B-87CC-B4E87F698F47}" dt="2025-10-12T00:57:19.043" v="990" actId="20577"/>
        <pc:sldMkLst>
          <pc:docMk/>
          <pc:sldMk cId="4081350034" sldId="266"/>
        </pc:sldMkLst>
        <pc:spChg chg="mod">
          <ac:chgData name="Josue Elias Granados Martinez" userId="901feb6d-d33d-49a5-a9ae-850ebafd9814" providerId="ADAL" clId="{83B538FE-490E-449B-87CC-B4E87F698F47}" dt="2025-10-12T00:57:19.043" v="990" actId="20577"/>
          <ac:spMkLst>
            <pc:docMk/>
            <pc:sldMk cId="4081350034" sldId="266"/>
            <ac:spMk id="3" creationId="{0440FC53-164D-8DF0-FFAD-11A0E99EF095}"/>
          </ac:spMkLst>
        </pc:spChg>
        <pc:spChg chg="mod">
          <ac:chgData name="Josue Elias Granados Martinez" userId="901feb6d-d33d-49a5-a9ae-850ebafd9814" providerId="ADAL" clId="{83B538FE-490E-449B-87CC-B4E87F698F47}" dt="2025-10-11T18:46:30.894" v="507" actId="1076"/>
          <ac:spMkLst>
            <pc:docMk/>
            <pc:sldMk cId="4081350034" sldId="266"/>
            <ac:spMk id="5" creationId="{49CE507C-0EA1-FD6F-4298-F003C4936264}"/>
          </ac:spMkLst>
        </pc:spChg>
        <pc:picChg chg="del">
          <ac:chgData name="Josue Elias Granados Martinez" userId="901feb6d-d33d-49a5-a9ae-850ebafd9814" providerId="ADAL" clId="{83B538FE-490E-449B-87CC-B4E87F698F47}" dt="2025-10-11T18:28:47.478" v="76" actId="478"/>
          <ac:picMkLst>
            <pc:docMk/>
            <pc:sldMk cId="4081350034" sldId="266"/>
            <ac:picMk id="3" creationId="{F7704489-4C66-8A12-331C-60CD20146841}"/>
          </ac:picMkLst>
        </pc:picChg>
        <pc:picChg chg="del">
          <ac:chgData name="Josue Elias Granados Martinez" userId="901feb6d-d33d-49a5-a9ae-850ebafd9814" providerId="ADAL" clId="{83B538FE-490E-449B-87CC-B4E87F698F47}" dt="2025-10-11T18:28:48.944" v="77" actId="478"/>
          <ac:picMkLst>
            <pc:docMk/>
            <pc:sldMk cId="4081350034" sldId="266"/>
            <ac:picMk id="4" creationId="{70063A03-1C45-CFAC-27CC-8C98AC304562}"/>
          </ac:picMkLst>
        </pc:picChg>
        <pc:picChg chg="del">
          <ac:chgData name="Josue Elias Granados Martinez" userId="901feb6d-d33d-49a5-a9ae-850ebafd9814" providerId="ADAL" clId="{83B538FE-490E-449B-87CC-B4E87F698F47}" dt="2025-10-11T18:28:43.013" v="75" actId="478"/>
          <ac:picMkLst>
            <pc:docMk/>
            <pc:sldMk cId="4081350034" sldId="266"/>
            <ac:picMk id="6" creationId="{F986A9C3-879D-1CCD-E7B8-02D7EF290502}"/>
          </ac:picMkLst>
        </pc:picChg>
      </pc:sldChg>
      <pc:sldChg chg="addSp modSp add mod">
        <pc:chgData name="Josue Elias Granados Martinez" userId="901feb6d-d33d-49a5-a9ae-850ebafd9814" providerId="ADAL" clId="{83B538FE-490E-449B-87CC-B4E87F698F47}" dt="2025-10-11T19:00:16.505" v="910" actId="14734"/>
        <pc:sldMkLst>
          <pc:docMk/>
          <pc:sldMk cId="3786540350" sldId="267"/>
        </pc:sldMkLst>
        <pc:graphicFrameChg chg="add mod modGraphic">
          <ac:chgData name="Josue Elias Granados Martinez" userId="901feb6d-d33d-49a5-a9ae-850ebafd9814" providerId="ADAL" clId="{83B538FE-490E-449B-87CC-B4E87F698F47}" dt="2025-10-11T19:00:16.505" v="910" actId="14734"/>
          <ac:graphicFrameMkLst>
            <pc:docMk/>
            <pc:sldMk cId="3786540350" sldId="267"/>
            <ac:graphicFrameMk id="10" creationId="{3E02058E-FD1C-D536-5122-39943274FEE7}"/>
          </ac:graphicFrameMkLst>
        </pc:graphicFrameChg>
        <pc:picChg chg="add mod">
          <ac:chgData name="Josue Elias Granados Martinez" userId="901feb6d-d33d-49a5-a9ae-850ebafd9814" providerId="ADAL" clId="{83B538FE-490E-449B-87CC-B4E87F698F47}" dt="2025-10-11T18:53:00.225" v="615" actId="1076"/>
          <ac:picMkLst>
            <pc:docMk/>
            <pc:sldMk cId="3786540350" sldId="267"/>
            <ac:picMk id="4" creationId="{85463EF9-CCFB-3C70-7C4D-3BD756D50D49}"/>
          </ac:picMkLst>
        </pc:picChg>
        <pc:picChg chg="add mod">
          <ac:chgData name="Josue Elias Granados Martinez" userId="901feb6d-d33d-49a5-a9ae-850ebafd9814" providerId="ADAL" clId="{83B538FE-490E-449B-87CC-B4E87F698F47}" dt="2025-10-11T18:52:58.506" v="614" actId="1076"/>
          <ac:picMkLst>
            <pc:docMk/>
            <pc:sldMk cId="3786540350" sldId="267"/>
            <ac:picMk id="7" creationId="{A6F84EF0-1FB9-EF69-9C9C-1A3072EAFE2E}"/>
          </ac:picMkLst>
        </pc:picChg>
        <pc:picChg chg="add mod">
          <ac:chgData name="Josue Elias Granados Martinez" userId="901feb6d-d33d-49a5-a9ae-850ebafd9814" providerId="ADAL" clId="{83B538FE-490E-449B-87CC-B4E87F698F47}" dt="2025-10-11T18:52:55.008" v="611" actId="1076"/>
          <ac:picMkLst>
            <pc:docMk/>
            <pc:sldMk cId="3786540350" sldId="267"/>
            <ac:picMk id="9" creationId="{72C9D246-3671-1216-F30E-665FF06C058C}"/>
          </ac:picMkLst>
        </pc:picChg>
      </pc:sldChg>
      <pc:sldChg chg="modSp add mod">
        <pc:chgData name="Josue Elias Granados Martinez" userId="901feb6d-d33d-49a5-a9ae-850ebafd9814" providerId="ADAL" clId="{83B538FE-490E-449B-87CC-B4E87F698F47}" dt="2025-10-11T18:46:56.535" v="510" actId="207"/>
        <pc:sldMkLst>
          <pc:docMk/>
          <pc:sldMk cId="4032488414" sldId="268"/>
        </pc:sldMkLst>
        <pc:spChg chg="mod">
          <ac:chgData name="Josue Elias Granados Martinez" userId="901feb6d-d33d-49a5-a9ae-850ebafd9814" providerId="ADAL" clId="{83B538FE-490E-449B-87CC-B4E87F698F47}" dt="2025-10-11T18:46:56.535" v="510" actId="207"/>
          <ac:spMkLst>
            <pc:docMk/>
            <pc:sldMk cId="4032488414" sldId="268"/>
            <ac:spMk id="2" creationId="{581ACDB4-772B-095F-2A84-CCBFC9EFCC0C}"/>
          </ac:spMkLst>
        </pc:spChg>
      </pc:sldChg>
      <pc:sldChg chg="modSp add mod ord">
        <pc:chgData name="Josue Elias Granados Martinez" userId="901feb6d-d33d-49a5-a9ae-850ebafd9814" providerId="ADAL" clId="{83B538FE-490E-449B-87CC-B4E87F698F47}" dt="2025-10-12T00:58:03.354" v="992"/>
        <pc:sldMkLst>
          <pc:docMk/>
          <pc:sldMk cId="930287738" sldId="269"/>
        </pc:sldMkLst>
        <pc:spChg chg="mod">
          <ac:chgData name="Josue Elias Granados Martinez" userId="901feb6d-d33d-49a5-a9ae-850ebafd9814" providerId="ADAL" clId="{83B538FE-490E-449B-87CC-B4E87F698F47}" dt="2025-10-11T18:47:35.844" v="512" actId="207"/>
          <ac:spMkLst>
            <pc:docMk/>
            <pc:sldMk cId="930287738" sldId="269"/>
            <ac:spMk id="2" creationId="{1CA1ED80-CAD4-8068-79F9-0518DBA633D6}"/>
          </ac:spMkLst>
        </pc:spChg>
      </pc:sldChg>
      <pc:sldChg chg="addSp delSp modSp add mod">
        <pc:chgData name="Josue Elias Granados Martinez" userId="901feb6d-d33d-49a5-a9ae-850ebafd9814" providerId="ADAL" clId="{83B538FE-490E-449B-87CC-B4E87F698F47}" dt="2025-10-12T00:52:54.106" v="939" actId="207"/>
        <pc:sldMkLst>
          <pc:docMk/>
          <pc:sldMk cId="2177061622" sldId="270"/>
        </pc:sldMkLst>
        <pc:spChg chg="mod">
          <ac:chgData name="Josue Elias Granados Martinez" userId="901feb6d-d33d-49a5-a9ae-850ebafd9814" providerId="ADAL" clId="{83B538FE-490E-449B-87CC-B4E87F698F47}" dt="2025-10-12T00:52:54.106" v="939" actId="207"/>
          <ac:spMkLst>
            <pc:docMk/>
            <pc:sldMk cId="2177061622" sldId="270"/>
            <ac:spMk id="2" creationId="{7524F023-B828-A807-D9D2-7E057F5F0D5A}"/>
          </ac:spMkLst>
        </pc:spChg>
        <pc:spChg chg="del">
          <ac:chgData name="Josue Elias Granados Martinez" userId="901feb6d-d33d-49a5-a9ae-850ebafd9814" providerId="ADAL" clId="{83B538FE-490E-449B-87CC-B4E87F698F47}" dt="2025-10-12T00:48:29.003" v="912" actId="478"/>
          <ac:spMkLst>
            <pc:docMk/>
            <pc:sldMk cId="2177061622" sldId="270"/>
            <ac:spMk id="3" creationId="{9B25E8B0-8CC0-16BB-6569-83BCDA716498}"/>
          </ac:spMkLst>
        </pc:spChg>
        <pc:spChg chg="del">
          <ac:chgData name="Josue Elias Granados Martinez" userId="901feb6d-d33d-49a5-a9ae-850ebafd9814" providerId="ADAL" clId="{83B538FE-490E-449B-87CC-B4E87F698F47}" dt="2025-10-12T00:48:59.624" v="918" actId="478"/>
          <ac:spMkLst>
            <pc:docMk/>
            <pc:sldMk cId="2177061622" sldId="270"/>
            <ac:spMk id="5" creationId="{7CF774D0-78D1-066F-DF67-8959614D1AC3}"/>
          </ac:spMkLst>
        </pc:spChg>
        <pc:spChg chg="add mod">
          <ac:chgData name="Josue Elias Granados Martinez" userId="901feb6d-d33d-49a5-a9ae-850ebafd9814" providerId="ADAL" clId="{83B538FE-490E-449B-87CC-B4E87F698F47}" dt="2025-10-12T00:51:24.365" v="931" actId="1076"/>
          <ac:spMkLst>
            <pc:docMk/>
            <pc:sldMk cId="2177061622" sldId="270"/>
            <ac:spMk id="7" creationId="{B1CA9684-450F-1188-FE5E-EA54D3C853A8}"/>
          </ac:spMkLst>
        </pc:spChg>
        <pc:picChg chg="add mod">
          <ac:chgData name="Josue Elias Granados Martinez" userId="901feb6d-d33d-49a5-a9ae-850ebafd9814" providerId="ADAL" clId="{83B538FE-490E-449B-87CC-B4E87F698F47}" dt="2025-10-12T00:49:17.515" v="923" actId="1076"/>
          <ac:picMkLst>
            <pc:docMk/>
            <pc:sldMk cId="2177061622" sldId="270"/>
            <ac:picMk id="6" creationId="{89271444-D35D-B532-BE76-94CD04228ECB}"/>
          </ac:picMkLst>
        </pc:picChg>
      </pc:sldChg>
      <pc:sldChg chg="addSp delSp modSp add mod">
        <pc:chgData name="Josue Elias Granados Martinez" userId="901feb6d-d33d-49a5-a9ae-850ebafd9814" providerId="ADAL" clId="{83B538FE-490E-449B-87CC-B4E87F698F47}" dt="2025-10-12T00:53:21.529" v="941" actId="1076"/>
        <pc:sldMkLst>
          <pc:docMk/>
          <pc:sldMk cId="1299435106" sldId="271"/>
        </pc:sldMkLst>
        <pc:spChg chg="mod">
          <ac:chgData name="Josue Elias Granados Martinez" userId="901feb6d-d33d-49a5-a9ae-850ebafd9814" providerId="ADAL" clId="{83B538FE-490E-449B-87CC-B4E87F698F47}" dt="2025-10-12T00:53:08.030" v="940" actId="207"/>
          <ac:spMkLst>
            <pc:docMk/>
            <pc:sldMk cId="1299435106" sldId="271"/>
            <ac:spMk id="2" creationId="{54A1C276-AF1F-4C87-62CF-A1BE74B611DA}"/>
          </ac:spMkLst>
        </pc:spChg>
        <pc:spChg chg="mod">
          <ac:chgData name="Josue Elias Granados Martinez" userId="901feb6d-d33d-49a5-a9ae-850ebafd9814" providerId="ADAL" clId="{83B538FE-490E-449B-87CC-B4E87F698F47}" dt="2025-10-12T00:53:21.529" v="941" actId="1076"/>
          <ac:spMkLst>
            <pc:docMk/>
            <pc:sldMk cId="1299435106" sldId="271"/>
            <ac:spMk id="7" creationId="{4278F7CB-45C3-4D9D-46D2-8CDEE113124F}"/>
          </ac:spMkLst>
        </pc:spChg>
        <pc:picChg chg="add mod">
          <ac:chgData name="Josue Elias Granados Martinez" userId="901feb6d-d33d-49a5-a9ae-850ebafd9814" providerId="ADAL" clId="{83B538FE-490E-449B-87CC-B4E87F698F47}" dt="2025-10-12T00:52:05.663" v="936" actId="1076"/>
          <ac:picMkLst>
            <pc:docMk/>
            <pc:sldMk cId="1299435106" sldId="271"/>
            <ac:picMk id="4" creationId="{7FA3CBD6-B085-6792-2027-7614A52EA1AE}"/>
          </ac:picMkLst>
        </pc:picChg>
        <pc:picChg chg="del">
          <ac:chgData name="Josue Elias Granados Martinez" userId="901feb6d-d33d-49a5-a9ae-850ebafd9814" providerId="ADAL" clId="{83B538FE-490E-449B-87CC-B4E87F698F47}" dt="2025-10-12T00:51:49.683" v="934" actId="478"/>
          <ac:picMkLst>
            <pc:docMk/>
            <pc:sldMk cId="1299435106" sldId="271"/>
            <ac:picMk id="6" creationId="{83BF7B68-2F02-8C8D-B03E-83A334244F38}"/>
          </ac:picMkLst>
        </pc:picChg>
      </pc:sldChg>
      <pc:sldChg chg="add del">
        <pc:chgData name="Josue Elias Granados Martinez" userId="901feb6d-d33d-49a5-a9ae-850ebafd9814" providerId="ADAL" clId="{83B538FE-490E-449B-87CC-B4E87F698F47}" dt="2025-10-12T00:48:34.835" v="914" actId="47"/>
        <pc:sldMkLst>
          <pc:docMk/>
          <pc:sldMk cId="2707434350" sldId="271"/>
        </pc:sldMkLst>
      </pc:sldChg>
      <pc:sldChg chg="add del ord">
        <pc:chgData name="Josue Elias Granados Martinez" userId="901feb6d-d33d-49a5-a9ae-850ebafd9814" providerId="ADAL" clId="{83B538FE-490E-449B-87CC-B4E87F698F47}" dt="2025-10-12T00:51:38.162" v="932" actId="47"/>
        <pc:sldMkLst>
          <pc:docMk/>
          <pc:sldMk cId="400793156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835D-A48F-470D-9BB7-27C40F355B5B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52A78-209B-404E-A9B3-61AA44427A1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1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2A78-209B-404E-A9B3-61AA44427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2A78-209B-404E-A9B3-61AA44427A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4EDE-35D0-9C76-35AC-FE8B1DD1E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7649-5B41-1438-89CB-9494A2F15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722CA-9214-AD0C-1842-6FB4B739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0F2D-7AB1-E0ED-52D9-176E119D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78419-CC26-1AE8-4FE8-DDA34732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8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DD97-3013-EA75-4922-A8434F7B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7E007-1C36-7A1B-3F9F-70F4C0BC2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79A5E-E57C-CFEB-9D86-F4A274B2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D500-8E3F-D435-9EC3-B1D151D0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E4B97-4B2C-D590-EB41-86ADFCC4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1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3D95C-5E2F-72B3-B4A6-01A995570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22398-35B4-1B6B-0197-6B6D32D97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5CA17-6D7A-F3FE-137D-4B3227FD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E9287-8398-2972-0927-4A515D10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01A8-610F-C8E5-E688-C9F6C689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A0DE5-4DDE-1E0F-5992-4FAB0327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76BB-6AFB-3DEA-27F4-044C2EB49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C6DBB-B348-81F8-7925-06B59AB6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DB525-CAE7-2184-A02C-A24228AE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311D-3EEB-86E0-D2EF-BD506782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1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C7B7-F603-43D6-5A71-28001B20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4F884-08F6-27C7-F781-27197046F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6041-BFB0-55E3-833D-4678F432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CDC65-8A9E-115F-807A-4F7259DA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F042-070E-0E04-BFA6-96DF2DE1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153D-A350-296C-789D-9AFBE531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B4B0-8A8E-E5BD-6A65-38C150A9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E697C-FEF1-412C-AFC9-3E0219892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CFF42-4D00-9B99-FABE-9168C09B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367F-05A9-FFF9-1B8F-F8F1DE47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FDDFD-969F-2D44-C5FD-A25CB80A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07A8-FE29-4D7E-5731-3B03D139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AF6D0-DFB2-2CFC-0157-73444FA00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DD4A0-3E82-18C8-EEC7-F2863B8D7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81FDB-FBEA-CA79-9ECA-42C981565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16DD9-035E-BA00-9BFE-11A76A0C4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C87B5-2E45-39F0-85B6-E83F6B86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E26BB-5B3F-2158-AAFA-BAF94A31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77CEF-197A-5FEA-EDA5-C51BF42D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4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7257-8A26-3223-F86A-4ED73885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E546E-039F-B59E-10F5-D1FEFEEB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C4B82-5F09-C0FC-5B7A-ADBD1760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98B5A-7F35-EA57-03B4-6EF628A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3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E5BF8-C894-3FFF-87AA-0DCB4DF8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B30B-A4BA-7A24-F9F9-EB7F188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F6A7F-A178-8F34-0934-114CBC9D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92E3-1CB6-E93C-711D-4FD252B6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E069-0853-F904-8100-CC4B548F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9E522-8200-B7E3-AD66-BB4455B55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89ED9-150D-E869-4593-CBC7141E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9ACED-45A3-C4C9-7CAD-D510DFA1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90533-9B4B-8737-1D14-C45D555E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F205-F501-8FE5-4F66-E4C81C83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F7182-2CFD-92F9-3E27-3816F465C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7B47B-3AAB-4FE0-1AF2-CC6CD6A53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A8A6D-47F5-E6EF-81CA-F53773AE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BF617-81F4-1B88-246D-2D87CC88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B63A8-77B8-2B8F-8271-1782BBAE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DE19D-9B84-BE28-316F-6B12CE4E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F69D3-8AF0-FBD2-424D-18B38DDC3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82886-59D9-C934-DBDB-28891F942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48E8D-5D29-46E3-A2E8-3DFF9C44CE7C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3729-3A26-F4CE-4E4D-2C1D079FE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C3125-D856-ED96-6669-66E660DA0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1205E-69AE-4C50-B58C-740F4FC1D0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cid:image001.png@01DBDF83.F705216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F53A7-3DBC-61C8-B6E3-C1A487B306EF}"/>
              </a:ext>
            </a:extLst>
          </p:cNvPr>
          <p:cNvSpPr/>
          <p:nvPr/>
        </p:nvSpPr>
        <p:spPr>
          <a:xfrm>
            <a:off x="-155448" y="-46987"/>
            <a:ext cx="12499848" cy="33503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2B733-46F5-389E-521B-E2858BE46286}"/>
              </a:ext>
            </a:extLst>
          </p:cNvPr>
          <p:cNvSpPr txBox="1"/>
          <p:nvPr/>
        </p:nvSpPr>
        <p:spPr>
          <a:xfrm>
            <a:off x="150215" y="-46167"/>
            <a:ext cx="11887199" cy="66787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Universidad Don Bosco</a:t>
            </a:r>
          </a:p>
          <a:p>
            <a:pPr algn="ct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Facultad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de Ingeniería</a:t>
            </a:r>
          </a:p>
          <a:p>
            <a:pPr algn="ct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Maestría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Ciencia de Datos</a:t>
            </a:r>
          </a:p>
          <a:p>
            <a:pPr algn="ct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Aprendizaje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No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Supervisado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PROYECTO DE CÁTEDRA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/>
                <a:cs typeface="Arial"/>
              </a:rPr>
              <a:t>Docente Titular</a:t>
            </a:r>
          </a:p>
          <a:p>
            <a:pPr algn="ctr"/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Joel Orellana</a:t>
            </a:r>
          </a:p>
          <a:p>
            <a:pPr algn="ctr"/>
            <a:br>
              <a:rPr lang="en-US" sz="2000" dirty="0">
                <a:latin typeface="Arial"/>
                <a:cs typeface="Arial"/>
              </a:rPr>
            </a:br>
            <a:r>
              <a:rPr lang="en-US" sz="2400" b="1" dirty="0" err="1"/>
              <a:t>Análisis</a:t>
            </a:r>
            <a:r>
              <a:rPr lang="en-US" sz="2400" b="1" dirty="0"/>
              <a:t> Avanzado de ML No </a:t>
            </a:r>
            <a:r>
              <a:rPr lang="en-US" sz="2400" b="1" dirty="0" err="1"/>
              <a:t>Supervisado</a:t>
            </a:r>
            <a:r>
              <a:rPr lang="en-US" sz="2400" b="1" dirty="0"/>
              <a:t> para Control de Calidad</a:t>
            </a:r>
            <a:endParaRPr lang="en-US" sz="2400" dirty="0"/>
          </a:p>
          <a:p>
            <a:pPr algn="ctr"/>
            <a:endParaRPr lang="en-US" sz="2000" dirty="0">
              <a:latin typeface="Arial"/>
              <a:cs typeface="Arial"/>
            </a:endParaRPr>
          </a:p>
          <a:p>
            <a:pPr algn="ctr"/>
            <a:r>
              <a:rPr lang="en-US" sz="2000" b="1" dirty="0" err="1">
                <a:latin typeface="Arial"/>
                <a:cs typeface="Arial"/>
              </a:rPr>
              <a:t>Autores</a:t>
            </a:r>
            <a:endParaRPr lang="en-US" b="1" dirty="0"/>
          </a:p>
          <a:p>
            <a:pPr algn="ctr"/>
            <a:r>
              <a:rPr lang="en-US" sz="2000" dirty="0">
                <a:latin typeface="Arial"/>
                <a:cs typeface="Arial"/>
              </a:rPr>
              <a:t>AT172560 – Leonardo Antonio Aguilera Torres</a:t>
            </a:r>
          </a:p>
          <a:p>
            <a:pPr algn="ctr"/>
            <a:r>
              <a:rPr lang="en-US" sz="2000" dirty="0">
                <a:latin typeface="Arial"/>
                <a:cs typeface="Arial"/>
              </a:rPr>
              <a:t>BM252943 – Brenda Carolina Barillas Marroquín</a:t>
            </a:r>
          </a:p>
          <a:p>
            <a:pPr algn="ctr"/>
            <a:r>
              <a:rPr lang="en-US" sz="2000" dirty="0">
                <a:latin typeface="Arial"/>
                <a:cs typeface="Arial"/>
              </a:rPr>
              <a:t>GM131896 – Josué Elías Granados Martínez</a:t>
            </a:r>
          </a:p>
          <a:p>
            <a:pPr algn="ctr"/>
            <a:r>
              <a:rPr lang="en-US" sz="2000" dirty="0">
                <a:latin typeface="Arial"/>
                <a:cs typeface="Arial"/>
              </a:rPr>
              <a:t>RH252948 – </a:t>
            </a:r>
            <a:r>
              <a:rPr lang="en-US" sz="2000" dirty="0" err="1">
                <a:latin typeface="Arial"/>
                <a:cs typeface="Arial"/>
              </a:rPr>
              <a:t>Heedy</a:t>
            </a:r>
            <a:r>
              <a:rPr lang="en-US" sz="2000" dirty="0">
                <a:latin typeface="Arial"/>
                <a:cs typeface="Arial"/>
              </a:rPr>
              <a:t> Eufemia Ramírez Hernández</a:t>
            </a:r>
          </a:p>
        </p:txBody>
      </p:sp>
      <p:pic>
        <p:nvPicPr>
          <p:cNvPr id="1026" name="Picture 2" descr="Universidad Don Bosco © | Proceso De Ingreso">
            <a:extLst>
              <a:ext uri="{FF2B5EF4-FFF2-40B4-BE49-F238E27FC236}">
                <a16:creationId xmlns:a16="http://schemas.microsoft.com/office/drawing/2014/main" id="{E3F86175-611D-5478-3D90-EADF9561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43" y="1231449"/>
            <a:ext cx="1614742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2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F53A7-3DBC-61C8-B6E3-C1A487B306EF}"/>
              </a:ext>
            </a:extLst>
          </p:cNvPr>
          <p:cNvSpPr/>
          <p:nvPr/>
        </p:nvSpPr>
        <p:spPr>
          <a:xfrm>
            <a:off x="-155448" y="-118872"/>
            <a:ext cx="12499848" cy="15771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507C-0EA1-FD6F-4298-F003C4936264}"/>
              </a:ext>
            </a:extLst>
          </p:cNvPr>
          <p:cNvSpPr txBox="1"/>
          <p:nvPr/>
        </p:nvSpPr>
        <p:spPr>
          <a:xfrm>
            <a:off x="1222198" y="16008"/>
            <a:ext cx="10028964" cy="1384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EDA (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</a:rPr>
              <a:t>Analisis</a:t>
            </a:r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 exploratorio de datos) </a:t>
            </a:r>
          </a:p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y </a:t>
            </a:r>
          </a:p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</a:rPr>
              <a:t>Preprocesamiento del Conjunto de Datos de Control de Calidad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C7136D-F6FF-DC99-57A1-1AF6E107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" y="3346949"/>
            <a:ext cx="4201773" cy="17135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453AD1-69EB-A4BB-79C2-C7447158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457" y="3268978"/>
            <a:ext cx="3951111" cy="35725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D8BF67-2314-F7C1-38E4-29211B13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25" y="3270650"/>
            <a:ext cx="3951111" cy="357080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1F83319-56B1-A5DC-670E-A372896EAFC8}"/>
              </a:ext>
            </a:extLst>
          </p:cNvPr>
          <p:cNvSpPr txBox="1"/>
          <p:nvPr/>
        </p:nvSpPr>
        <p:spPr>
          <a:xfrm>
            <a:off x="65428" y="1496764"/>
            <a:ext cx="12107707" cy="179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- </a:t>
            </a:r>
            <a:r>
              <a:rPr lang="en-US" sz="1500" dirty="0" err="1"/>
              <a:t>Cargó</a:t>
            </a:r>
            <a:r>
              <a:rPr lang="en-US" sz="1500" dirty="0"/>
              <a:t> </a:t>
            </a:r>
            <a:r>
              <a:rPr lang="en-US" sz="1500" dirty="0" err="1"/>
              <a:t>el</a:t>
            </a:r>
            <a:r>
              <a:rPr lang="en-US" sz="1500" dirty="0"/>
              <a:t> conjunto de </a:t>
            </a:r>
            <a:r>
              <a:rPr lang="en-US" sz="1500" dirty="0" err="1"/>
              <a:t>datos</a:t>
            </a:r>
            <a:r>
              <a:rPr lang="en-US" sz="1500" dirty="0"/>
              <a:t> y </a:t>
            </a:r>
            <a:r>
              <a:rPr lang="en-US" sz="1500" dirty="0" err="1"/>
              <a:t>realizó</a:t>
            </a:r>
            <a:r>
              <a:rPr lang="en-US" sz="1500" dirty="0"/>
              <a:t> EDA </a:t>
            </a:r>
            <a:r>
              <a:rPr lang="en-US" sz="1500" dirty="0" err="1"/>
              <a:t>incluyendo</a:t>
            </a:r>
            <a:r>
              <a:rPr lang="en-US" sz="1500" dirty="0"/>
              <a:t> </a:t>
            </a:r>
            <a:r>
              <a:rPr lang="en-US" sz="1500" dirty="0" err="1"/>
              <a:t>estadísticas</a:t>
            </a:r>
            <a:r>
              <a:rPr lang="en-US" sz="1500" dirty="0"/>
              <a:t> </a:t>
            </a:r>
            <a:r>
              <a:rPr lang="en-US" sz="1500" dirty="0" err="1"/>
              <a:t>resumidas</a:t>
            </a:r>
            <a:r>
              <a:rPr lang="en-US" sz="1500" dirty="0"/>
              <a:t>, </a:t>
            </a:r>
            <a:r>
              <a:rPr lang="en-US" sz="1500" dirty="0" err="1"/>
              <a:t>verificación</a:t>
            </a:r>
            <a:r>
              <a:rPr lang="en-US" sz="1500" dirty="0"/>
              <a:t> de </a:t>
            </a:r>
            <a:r>
              <a:rPr lang="en-US" sz="1500" dirty="0" err="1"/>
              <a:t>valores</a:t>
            </a:r>
            <a:r>
              <a:rPr lang="en-US" sz="1500" dirty="0"/>
              <a:t> </a:t>
            </a:r>
            <a:r>
              <a:rPr lang="en-US" sz="1500" dirty="0" err="1"/>
              <a:t>faltantes</a:t>
            </a:r>
            <a:r>
              <a:rPr lang="en-US" sz="1500" dirty="0"/>
              <a:t>, </a:t>
            </a:r>
            <a:r>
              <a:rPr lang="en-US" sz="1500" dirty="0" err="1"/>
              <a:t>distribuciones</a:t>
            </a:r>
            <a:r>
              <a:rPr lang="en-US" sz="1500" dirty="0"/>
              <a:t> y </a:t>
            </a:r>
            <a:r>
              <a:rPr lang="en-US" sz="1500" dirty="0" err="1"/>
              <a:t>correlaciones</a:t>
            </a:r>
            <a:r>
              <a:rPr lang="en-US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 </a:t>
            </a:r>
            <a:r>
              <a:rPr lang="en-US" sz="1500" dirty="0" err="1"/>
              <a:t>Limpió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datos</a:t>
            </a:r>
            <a:r>
              <a:rPr lang="en-US" sz="1500" dirty="0"/>
              <a:t> </a:t>
            </a:r>
            <a:r>
              <a:rPr lang="en-US" sz="1500" dirty="0" err="1"/>
              <a:t>manejando</a:t>
            </a:r>
            <a:r>
              <a:rPr lang="en-US" sz="1500" dirty="0"/>
              <a:t> </a:t>
            </a:r>
            <a:r>
              <a:rPr lang="en-US" sz="1500" dirty="0" err="1"/>
              <a:t>valores</a:t>
            </a:r>
            <a:r>
              <a:rPr lang="en-US" sz="1500" dirty="0"/>
              <a:t> </a:t>
            </a:r>
            <a:r>
              <a:rPr lang="en-US" sz="1500" dirty="0" err="1"/>
              <a:t>faltantes</a:t>
            </a:r>
            <a:r>
              <a:rPr lang="en-US" sz="1500" dirty="0"/>
              <a:t>, </a:t>
            </a:r>
            <a:r>
              <a:rPr lang="en-US" sz="1500" dirty="0" err="1"/>
              <a:t>eliminando</a:t>
            </a:r>
            <a:r>
              <a:rPr lang="en-US" sz="1500" dirty="0"/>
              <a:t> </a:t>
            </a:r>
            <a:r>
              <a:rPr lang="en-US" sz="1500" dirty="0" err="1"/>
              <a:t>valores</a:t>
            </a:r>
            <a:r>
              <a:rPr lang="en-US" sz="1500" dirty="0"/>
              <a:t> </a:t>
            </a:r>
            <a:r>
              <a:rPr lang="en-US" sz="1500" dirty="0" err="1"/>
              <a:t>atípicos</a:t>
            </a:r>
            <a:r>
              <a:rPr lang="en-US" sz="1500" dirty="0"/>
              <a:t> </a:t>
            </a:r>
            <a:r>
              <a:rPr lang="en-US" sz="1500" dirty="0" err="1"/>
              <a:t>usando</a:t>
            </a:r>
            <a:r>
              <a:rPr lang="en-US" sz="1500" dirty="0"/>
              <a:t> IQR y </a:t>
            </a:r>
            <a:r>
              <a:rPr lang="en-US" sz="1500" dirty="0" err="1"/>
              <a:t>asegurando</a:t>
            </a:r>
            <a:r>
              <a:rPr lang="en-US" sz="1500" dirty="0"/>
              <a:t> </a:t>
            </a:r>
            <a:r>
              <a:rPr lang="en-US" sz="1500" dirty="0" err="1"/>
              <a:t>tipos</a:t>
            </a:r>
            <a:r>
              <a:rPr lang="en-US" sz="1500" dirty="0"/>
              <a:t> de </a:t>
            </a:r>
            <a:r>
              <a:rPr lang="en-US" sz="1500" dirty="0" err="1"/>
              <a:t>datos</a:t>
            </a:r>
            <a:r>
              <a:rPr lang="en-US" sz="1500" dirty="0"/>
              <a:t> </a:t>
            </a:r>
            <a:r>
              <a:rPr lang="en-US" sz="1500" dirty="0" err="1"/>
              <a:t>apropiados</a:t>
            </a:r>
            <a:r>
              <a:rPr lang="en-US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 </a:t>
            </a:r>
            <a:r>
              <a:rPr lang="en-US" sz="1500" dirty="0" err="1"/>
              <a:t>Preprocesó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datos</a:t>
            </a:r>
            <a:r>
              <a:rPr lang="en-US" sz="1500" dirty="0"/>
              <a:t> </a:t>
            </a:r>
            <a:r>
              <a:rPr lang="en-US" sz="1500" dirty="0" err="1"/>
              <a:t>estandarizando</a:t>
            </a:r>
            <a:r>
              <a:rPr lang="en-US" sz="1500" dirty="0"/>
              <a:t> las </a:t>
            </a:r>
            <a:r>
              <a:rPr lang="en-US" sz="1500" dirty="0" err="1"/>
              <a:t>características</a:t>
            </a:r>
            <a:r>
              <a:rPr lang="en-US" sz="1500" dirty="0"/>
              <a:t> </a:t>
            </a:r>
            <a:r>
              <a:rPr lang="en-US" sz="1500" dirty="0" err="1"/>
              <a:t>numéricas</a:t>
            </a:r>
            <a:r>
              <a:rPr lang="en-US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 </a:t>
            </a:r>
            <a:r>
              <a:rPr lang="en-US" sz="1500" dirty="0" err="1"/>
              <a:t>Analizó</a:t>
            </a:r>
            <a:r>
              <a:rPr lang="en-US" sz="1500" dirty="0"/>
              <a:t> </a:t>
            </a:r>
            <a:r>
              <a:rPr lang="en-US" sz="1500" dirty="0" err="1"/>
              <a:t>correlaciones</a:t>
            </a:r>
            <a:r>
              <a:rPr lang="en-US" sz="1500" dirty="0"/>
              <a:t> </a:t>
            </a:r>
            <a:r>
              <a:rPr lang="en-US" sz="1500" dirty="0" err="1"/>
              <a:t>después</a:t>
            </a:r>
            <a:r>
              <a:rPr lang="en-US" sz="1500" dirty="0"/>
              <a:t> del </a:t>
            </a:r>
            <a:r>
              <a:rPr lang="en-US" sz="1500" dirty="0" err="1"/>
              <a:t>preprocesamiento</a:t>
            </a:r>
            <a:r>
              <a:rPr lang="en-US" sz="15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- </a:t>
            </a:r>
            <a:r>
              <a:rPr lang="en-US" sz="1500" dirty="0" err="1"/>
              <a:t>Guardó</a:t>
            </a:r>
            <a:r>
              <a:rPr lang="en-US" sz="1500" dirty="0"/>
              <a:t> </a:t>
            </a:r>
            <a:r>
              <a:rPr lang="en-US" sz="1500" dirty="0" err="1"/>
              <a:t>los</a:t>
            </a:r>
            <a:r>
              <a:rPr lang="en-US" sz="1500" dirty="0"/>
              <a:t> </a:t>
            </a:r>
            <a:r>
              <a:rPr lang="en-US" sz="1500" dirty="0" err="1"/>
              <a:t>datos</a:t>
            </a:r>
            <a:r>
              <a:rPr lang="en-US" sz="1500" dirty="0"/>
              <a:t> </a:t>
            </a:r>
            <a:r>
              <a:rPr lang="en-US" sz="1500" dirty="0" err="1"/>
              <a:t>preprocesados</a:t>
            </a:r>
            <a:r>
              <a:rPr lang="en-US" sz="1500" dirty="0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F57D352-6594-BBDB-58E9-E274296BB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43" y="5100022"/>
            <a:ext cx="4076016" cy="16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5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5BA6-75E6-D120-3396-D5008E3A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ACDB4-772B-095F-2A84-CCBFC9EFCC0C}"/>
              </a:ext>
            </a:extLst>
          </p:cNvPr>
          <p:cNvSpPr/>
          <p:nvPr/>
        </p:nvSpPr>
        <p:spPr>
          <a:xfrm>
            <a:off x="-155448" y="-118872"/>
            <a:ext cx="12499848" cy="991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D7429-CA44-1DB7-1887-1501AB7DDE71}"/>
              </a:ext>
            </a:extLst>
          </p:cNvPr>
          <p:cNvSpPr txBox="1"/>
          <p:nvPr/>
        </p:nvSpPr>
        <p:spPr>
          <a:xfrm>
            <a:off x="152406" y="308852"/>
            <a:ext cx="1200989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Análisis de Reducción de Dimensionalidad para Conjunto de Datos de Control de Calidad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01788D-7733-FFEC-7A21-D87549AD62C8}"/>
              </a:ext>
            </a:extLst>
          </p:cNvPr>
          <p:cNvSpPr txBox="1"/>
          <p:nvPr/>
        </p:nvSpPr>
        <p:spPr>
          <a:xfrm>
            <a:off x="53790" y="950263"/>
            <a:ext cx="121083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Se realizo reducción de dimensionalidad usando </a:t>
            </a:r>
            <a:r>
              <a:rPr lang="es-ES" sz="1800" dirty="0">
                <a:highlight>
                  <a:srgbClr val="00FF00"/>
                </a:highlight>
              </a:rPr>
              <a:t>PCA, t-SNE y UMAP </a:t>
            </a:r>
            <a:r>
              <a:rPr lang="es-ES" sz="1800" dirty="0"/>
              <a:t>en el conjunto de datos preprocesado de </a:t>
            </a:r>
            <a:r>
              <a:rPr lang="es-ES" sz="1800" dirty="0" err="1"/>
              <a:t>EDA_Preprocessing.ipynb</a:t>
            </a:r>
            <a:r>
              <a:rPr lang="es-ES" sz="1800" dirty="0"/>
              <a:t>. El objetivo es comparar estas técnicas para preservar estructuras relevantes para el control de calidad, como la separabilidad de lotes y la utilidad de agrupamiento.</a:t>
            </a:r>
            <a:endParaRPr lang="en-US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AADD89-327C-9C4B-A3C3-4BFA3391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1" y="1951292"/>
            <a:ext cx="3318180" cy="21438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C5E5F56-35E4-0346-2F25-599B5754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204" y="1951291"/>
            <a:ext cx="2721147" cy="219396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11587F-E49A-03A5-E83E-3EA050557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1" y="4626942"/>
            <a:ext cx="6042210" cy="19665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E8DCE5-C792-65FF-FDD1-CBB7267EE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178" y="2426521"/>
            <a:ext cx="5860031" cy="386072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73AE9EB-298C-2D7B-5C88-50BBC3BCDE7F}"/>
              </a:ext>
            </a:extLst>
          </p:cNvPr>
          <p:cNvSpPr/>
          <p:nvPr/>
        </p:nvSpPr>
        <p:spPr>
          <a:xfrm>
            <a:off x="6157352" y="1873593"/>
            <a:ext cx="61350" cy="4921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3767500-8051-9E41-DDCC-459E3EABDEC4}"/>
              </a:ext>
            </a:extLst>
          </p:cNvPr>
          <p:cNvSpPr/>
          <p:nvPr/>
        </p:nvSpPr>
        <p:spPr>
          <a:xfrm rot="5400000">
            <a:off x="3045199" y="1262660"/>
            <a:ext cx="75896" cy="60885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8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12216-27F0-EAF9-F356-41B993062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232DE-8CE6-C1D3-D086-93ED43D2D977}"/>
              </a:ext>
            </a:extLst>
          </p:cNvPr>
          <p:cNvSpPr/>
          <p:nvPr/>
        </p:nvSpPr>
        <p:spPr>
          <a:xfrm>
            <a:off x="-155448" y="-118872"/>
            <a:ext cx="12499848" cy="991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8BA77-FB68-0076-272A-D1599952912C}"/>
              </a:ext>
            </a:extLst>
          </p:cNvPr>
          <p:cNvSpPr txBox="1"/>
          <p:nvPr/>
        </p:nvSpPr>
        <p:spPr>
          <a:xfrm>
            <a:off x="152406" y="308852"/>
            <a:ext cx="1200989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Análisis de Reducción de Dimensionalidad para Conjunto de Datos de Control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D18A05-D4AC-79F2-FE8B-25300F63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241"/>
            <a:ext cx="12062042" cy="34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0A3BE-0421-7D9D-6E56-5CC3C015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A929221B-D2C9-9D69-050E-87D5AEF9AC4A}"/>
              </a:ext>
            </a:extLst>
          </p:cNvPr>
          <p:cNvSpPr/>
          <p:nvPr/>
        </p:nvSpPr>
        <p:spPr>
          <a:xfrm>
            <a:off x="-179353" y="-118872"/>
            <a:ext cx="2395728" cy="7168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BD55C-F404-CDF6-3A52-DA3042790B9A}"/>
              </a:ext>
            </a:extLst>
          </p:cNvPr>
          <p:cNvSpPr txBox="1"/>
          <p:nvPr/>
        </p:nvSpPr>
        <p:spPr>
          <a:xfrm>
            <a:off x="0" y="3140624"/>
            <a:ext cx="210685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95000"/>
                  </a:schemeClr>
                </a:solidFill>
              </a:rPr>
              <a:t>Métricas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AAF045-3E63-05EB-B080-00167F734FEE}"/>
              </a:ext>
            </a:extLst>
          </p:cNvPr>
          <p:cNvSpPr txBox="1"/>
          <p:nvPr/>
        </p:nvSpPr>
        <p:spPr>
          <a:xfrm>
            <a:off x="2447923" y="89687"/>
            <a:ext cx="99016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RESUMEN DE RENDIMIENTO</a:t>
            </a:r>
          </a:p>
          <a:p>
            <a:endParaRPr lang="en-US" sz="1200" dirty="0"/>
          </a:p>
          <a:p>
            <a:r>
              <a:rPr lang="en-US" sz="1200" b="1" dirty="0"/>
              <a:t>PCA: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Varianza</a:t>
            </a:r>
            <a:r>
              <a:rPr lang="en-US" sz="1200" dirty="0"/>
              <a:t> </a:t>
            </a:r>
            <a:r>
              <a:rPr lang="en-US" sz="1200" dirty="0" err="1"/>
              <a:t>explicada</a:t>
            </a:r>
            <a:r>
              <a:rPr lang="en-US" sz="1200" dirty="0"/>
              <a:t> (</a:t>
            </a:r>
            <a:r>
              <a:rPr lang="en-US" sz="1200" dirty="0" err="1"/>
              <a:t>primeros</a:t>
            </a:r>
            <a:r>
              <a:rPr lang="en-US" sz="1200" dirty="0"/>
              <a:t> 2 PCs): 0.3152</a:t>
            </a:r>
          </a:p>
          <a:p>
            <a:r>
              <a:rPr lang="en-US" sz="1200" dirty="0"/>
              <a:t>  Tiempo: ~0.01s (</a:t>
            </a:r>
            <a:r>
              <a:rPr lang="en-US" sz="1200" dirty="0" err="1"/>
              <a:t>muy</a:t>
            </a:r>
            <a:r>
              <a:rPr lang="en-US" sz="1200" dirty="0"/>
              <a:t> </a:t>
            </a:r>
            <a:r>
              <a:rPr lang="en-US" sz="1200" dirty="0" err="1"/>
              <a:t>rápido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b="1" dirty="0"/>
              <a:t>t-SNE: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Perplejidad</a:t>
            </a:r>
            <a:r>
              <a:rPr lang="en-US" sz="1200" dirty="0"/>
              <a:t> 5: KL=0.7644, Trust=0.9999, </a:t>
            </a:r>
            <a:r>
              <a:rPr lang="en-US" sz="1200" dirty="0" err="1"/>
              <a:t>Cont</a:t>
            </a:r>
            <a:r>
              <a:rPr lang="en-US" sz="1200" dirty="0"/>
              <a:t>=0.9999, Tiempo=4.27s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Perplejidad</a:t>
            </a:r>
            <a:r>
              <a:rPr lang="en-US" sz="1200" dirty="0"/>
              <a:t> 30: KL=1.1379, Trust=0.9999, </a:t>
            </a:r>
            <a:r>
              <a:rPr lang="en-US" sz="1200" dirty="0" err="1"/>
              <a:t>Cont</a:t>
            </a:r>
            <a:r>
              <a:rPr lang="en-US" sz="1200" dirty="0"/>
              <a:t>=0.9999, Tiempo=5.06s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Perplejidad</a:t>
            </a:r>
            <a:r>
              <a:rPr lang="en-US" sz="1200" dirty="0"/>
              <a:t> 50: KL=1.1844, Trust=0.9999, </a:t>
            </a:r>
            <a:r>
              <a:rPr lang="en-US" sz="1200" dirty="0" err="1"/>
              <a:t>Cont</a:t>
            </a:r>
            <a:r>
              <a:rPr lang="en-US" sz="1200" dirty="0"/>
              <a:t>=0.9999, Tiempo=6.60s</a:t>
            </a:r>
          </a:p>
          <a:p>
            <a:endParaRPr lang="en-US" sz="1200" dirty="0"/>
          </a:p>
          <a:p>
            <a:r>
              <a:rPr lang="en-US" sz="1200" b="1" dirty="0"/>
              <a:t>UMAP:</a:t>
            </a:r>
          </a:p>
          <a:p>
            <a:r>
              <a:rPr lang="en-US" sz="1200" dirty="0"/>
              <a:t>  </a:t>
            </a:r>
            <a:r>
              <a:rPr lang="en-US" sz="1200" dirty="0">
                <a:highlight>
                  <a:srgbClr val="FFFF00"/>
                </a:highlight>
              </a:rPr>
              <a:t>n5_d0.1: </a:t>
            </a:r>
            <a:r>
              <a:rPr lang="en-US" sz="1200" dirty="0" err="1">
                <a:highlight>
                  <a:srgbClr val="FFFF00"/>
                </a:highlight>
              </a:rPr>
              <a:t>Preservación</a:t>
            </a:r>
            <a:r>
              <a:rPr lang="en-US" sz="1200" dirty="0">
                <a:highlight>
                  <a:srgbClr val="FFFF00"/>
                </a:highlight>
              </a:rPr>
              <a:t>=0.4294, Tiempo=11.49s – Mejor </a:t>
            </a:r>
            <a:r>
              <a:rPr lang="es-ES" sz="1200" dirty="0">
                <a:highlight>
                  <a:srgbClr val="FFFF00"/>
                </a:highlight>
              </a:rPr>
              <a:t>Preservación</a:t>
            </a:r>
            <a:r>
              <a:rPr lang="en-US" sz="1200" dirty="0">
                <a:highlight>
                  <a:srgbClr val="FFFF00"/>
                </a:highlight>
              </a:rPr>
              <a:t>.</a:t>
            </a:r>
          </a:p>
          <a:p>
            <a:r>
              <a:rPr lang="en-US" sz="1200" dirty="0"/>
              <a:t>  </a:t>
            </a:r>
            <a:r>
              <a:rPr lang="en-US" sz="1200" dirty="0">
                <a:highlight>
                  <a:srgbClr val="C0C0C0"/>
                </a:highlight>
              </a:rPr>
              <a:t>n5_d0.5: </a:t>
            </a:r>
            <a:r>
              <a:rPr lang="en-US" sz="1200" dirty="0" err="1">
                <a:highlight>
                  <a:srgbClr val="C0C0C0"/>
                </a:highlight>
              </a:rPr>
              <a:t>Preservación</a:t>
            </a:r>
            <a:r>
              <a:rPr lang="en-US" sz="1200" dirty="0">
                <a:highlight>
                  <a:srgbClr val="C0C0C0"/>
                </a:highlight>
              </a:rPr>
              <a:t>=0.4094, Tiempo=6.86s - </a:t>
            </a:r>
            <a:r>
              <a:rPr lang="es-ES" sz="1200" dirty="0">
                <a:highlight>
                  <a:srgbClr val="C0C0C0"/>
                </a:highlight>
              </a:rPr>
              <a:t>Más rápido</a:t>
            </a:r>
            <a:endParaRPr lang="en-US" sz="1200" dirty="0">
              <a:highlight>
                <a:srgbClr val="C0C0C0"/>
              </a:highlight>
            </a:endParaRPr>
          </a:p>
          <a:p>
            <a:r>
              <a:rPr lang="en-US" sz="1200" dirty="0"/>
              <a:t>  </a:t>
            </a:r>
            <a:r>
              <a:rPr lang="en-US" sz="1200" dirty="0">
                <a:highlight>
                  <a:srgbClr val="00FFFF"/>
                </a:highlight>
              </a:rPr>
              <a:t>n15_d0.1: </a:t>
            </a:r>
            <a:r>
              <a:rPr lang="en-US" sz="1200" dirty="0" err="1">
                <a:highlight>
                  <a:srgbClr val="00FFFF"/>
                </a:highlight>
              </a:rPr>
              <a:t>Preservación</a:t>
            </a:r>
            <a:r>
              <a:rPr lang="en-US" sz="1200" dirty="0">
                <a:highlight>
                  <a:srgbClr val="00FFFF"/>
                </a:highlight>
              </a:rPr>
              <a:t>=0.4239, Tiempo=10.19s - </a:t>
            </a:r>
            <a:r>
              <a:rPr lang="es-ES" sz="1200" dirty="0">
                <a:highlight>
                  <a:srgbClr val="00FFFF"/>
                </a:highlight>
              </a:rPr>
              <a:t>Más equilibrado</a:t>
            </a:r>
            <a:endParaRPr lang="en-US" sz="1200" dirty="0">
              <a:highlight>
                <a:srgbClr val="00FFFF"/>
              </a:highlight>
            </a:endParaRPr>
          </a:p>
          <a:p>
            <a:r>
              <a:rPr lang="en-US" sz="1200" dirty="0"/>
              <a:t>  n15_d0.5: </a:t>
            </a:r>
            <a:r>
              <a:rPr lang="en-US" sz="1200" dirty="0" err="1"/>
              <a:t>Preservación</a:t>
            </a:r>
            <a:r>
              <a:rPr lang="en-US" sz="1200" dirty="0"/>
              <a:t>=0.2995, Tiempo=9.93s</a:t>
            </a:r>
          </a:p>
          <a:p>
            <a:r>
              <a:rPr lang="en-US" sz="1200" dirty="0"/>
              <a:t>  n50_d0.1: </a:t>
            </a:r>
            <a:r>
              <a:rPr lang="en-US" sz="1200" dirty="0" err="1"/>
              <a:t>Preservación</a:t>
            </a:r>
            <a:r>
              <a:rPr lang="en-US" sz="1200" dirty="0"/>
              <a:t>=0.2682, Tiempo=16.16s</a:t>
            </a:r>
          </a:p>
          <a:p>
            <a:r>
              <a:rPr lang="en-US" sz="1200" dirty="0"/>
              <a:t>  n50_d0.5: </a:t>
            </a:r>
            <a:r>
              <a:rPr lang="en-US" sz="1200" dirty="0" err="1"/>
              <a:t>Preservación</a:t>
            </a:r>
            <a:r>
              <a:rPr lang="en-US" sz="1200" dirty="0"/>
              <a:t>=0.1857, Tiempo=16.17s</a:t>
            </a:r>
          </a:p>
          <a:p>
            <a:endParaRPr lang="en-US" sz="1200" dirty="0"/>
          </a:p>
          <a:p>
            <a:r>
              <a:rPr lang="en-US" sz="1200" dirty="0"/>
              <a:t>PCA, t-SNE, UMAP </a:t>
            </a:r>
            <a:r>
              <a:rPr lang="en-US" sz="1200" dirty="0" err="1"/>
              <a:t>comparados</a:t>
            </a:r>
            <a:r>
              <a:rPr lang="en-US" sz="1200" dirty="0"/>
              <a:t>; </a:t>
            </a:r>
            <a:r>
              <a:rPr lang="en-US" sz="1200" dirty="0">
                <a:highlight>
                  <a:srgbClr val="FFFF00"/>
                </a:highlight>
              </a:rPr>
              <a:t>UMAP </a:t>
            </a:r>
            <a:r>
              <a:rPr lang="en-US" sz="1200" dirty="0" err="1">
                <a:highlight>
                  <a:srgbClr val="FFFF00"/>
                </a:highlight>
              </a:rPr>
              <a:t>seleccionado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como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el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mejor</a:t>
            </a:r>
            <a:r>
              <a:rPr lang="en-US" sz="1200" dirty="0">
                <a:highlight>
                  <a:srgbClr val="FFFF00"/>
                </a:highlight>
              </a:rPr>
              <a:t> para </a:t>
            </a:r>
            <a:r>
              <a:rPr lang="en-US" sz="1200" dirty="0" err="1">
                <a:highlight>
                  <a:srgbClr val="FFFF00"/>
                </a:highlight>
              </a:rPr>
              <a:t>preservar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estructuras</a:t>
            </a:r>
            <a:r>
              <a:rPr lang="en-US" sz="1200" dirty="0">
                <a:highlight>
                  <a:srgbClr val="FFFF00"/>
                </a:highlight>
              </a:rPr>
              <a:t> no </a:t>
            </a:r>
            <a:r>
              <a:rPr lang="en-US" sz="1200" dirty="0" err="1">
                <a:highlight>
                  <a:srgbClr val="FFFF00"/>
                </a:highlight>
              </a:rPr>
              <a:t>lineales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en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variaciones</a:t>
            </a:r>
            <a:r>
              <a:rPr lang="en-US" sz="1200" dirty="0">
                <a:highlight>
                  <a:srgbClr val="FFFF00"/>
                </a:highlight>
              </a:rPr>
              <a:t> de </a:t>
            </a:r>
            <a:r>
              <a:rPr lang="en-US" sz="1200" dirty="0" err="1">
                <a:highlight>
                  <a:srgbClr val="FFFF00"/>
                </a:highlight>
              </a:rPr>
              <a:t>lotes</a:t>
            </a:r>
            <a:r>
              <a:rPr lang="en-US" sz="1200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4B29C0C-FE9A-EA81-BFB2-D7F13F166999}"/>
              </a:ext>
            </a:extLst>
          </p:cNvPr>
          <p:cNvSpPr txBox="1"/>
          <p:nvPr/>
        </p:nvSpPr>
        <p:spPr>
          <a:xfrm>
            <a:off x="2447923" y="4060948"/>
            <a:ext cx="974407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200" b="1" dirty="0"/>
              <a:t>Análisis:</a:t>
            </a:r>
          </a:p>
          <a:p>
            <a:pPr>
              <a:buNone/>
            </a:pPr>
            <a:r>
              <a:rPr lang="es-ES" sz="1200" b="1" dirty="0"/>
              <a:t>Mejor preservación: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n5_d0.1</a:t>
            </a:r>
            <a:r>
              <a:rPr lang="es-ES" sz="1200" dirty="0"/>
              <a:t>: Preservación=0.4294, Tiempo=11.49s</a:t>
            </a:r>
          </a:p>
          <a:p>
            <a:pPr>
              <a:buNone/>
            </a:pPr>
            <a:r>
              <a:rPr lang="es-ES" sz="1200" b="1" dirty="0"/>
              <a:t>Más rápido: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n5_d0.5</a:t>
            </a:r>
            <a:r>
              <a:rPr lang="es-ES" sz="1200" dirty="0"/>
              <a:t>: Tiempo=6.86s, Preservación=0.4094</a:t>
            </a:r>
          </a:p>
          <a:p>
            <a:pPr>
              <a:buNone/>
            </a:pPr>
            <a:r>
              <a:rPr lang="es-ES" sz="1200" b="1" dirty="0"/>
              <a:t>Más equilibrado: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n15_d0.1</a:t>
            </a:r>
            <a:r>
              <a:rPr lang="es-ES" sz="1200" dirty="0"/>
              <a:t>: Preservación=0.4239, Tiempo=10.19s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/>
          </a:p>
          <a:p>
            <a:pPr>
              <a:buNone/>
            </a:pPr>
            <a:r>
              <a:rPr lang="es-ES" sz="1200" b="1" dirty="0"/>
              <a:t>Mi recomendación:</a:t>
            </a:r>
          </a:p>
          <a:p>
            <a:pPr>
              <a:buNone/>
            </a:pPr>
            <a:r>
              <a:rPr lang="es-ES" sz="1200" b="1" dirty="0"/>
              <a:t>Si priorizas calidad → n5_d0.1</a:t>
            </a:r>
            <a:r>
              <a:rPr lang="es-ES" sz="1200" dirty="0"/>
              <a:t> (mejor preservación con tiempo razonable)</a:t>
            </a:r>
          </a:p>
          <a:p>
            <a:pPr>
              <a:buNone/>
            </a:pPr>
            <a:r>
              <a:rPr lang="es-ES" sz="1200" b="1" dirty="0"/>
              <a:t>Si priorizas velocidad → n5_d0.5</a:t>
            </a:r>
            <a:r>
              <a:rPr lang="es-ES" sz="1200" dirty="0"/>
              <a:t> (casi tan buena preservación, pero mucho más rápido)</a:t>
            </a:r>
          </a:p>
          <a:p>
            <a:pPr>
              <a:buNone/>
            </a:pPr>
            <a:r>
              <a:rPr lang="es-ES" sz="1200" b="1" dirty="0"/>
              <a:t>Si buscas balance → n15_d0.1</a:t>
            </a:r>
            <a:r>
              <a:rPr lang="es-ES" sz="1200" dirty="0"/>
              <a:t> (buen compromiso entre ambos factores)</a:t>
            </a:r>
          </a:p>
          <a:p>
            <a:pPr>
              <a:buNone/>
            </a:pPr>
            <a:r>
              <a:rPr lang="es-ES" sz="1200" dirty="0">
                <a:highlight>
                  <a:srgbClr val="F2B800"/>
                </a:highlight>
              </a:rPr>
              <a:t>Los parámetros con n50 tienen tiempos mucho más altos y preservación más baja, así que los descartaría.</a:t>
            </a:r>
          </a:p>
        </p:txBody>
      </p:sp>
    </p:spTree>
    <p:extLst>
      <p:ext uri="{BB962C8B-B14F-4D97-AF65-F5344CB8AC3E}">
        <p14:creationId xmlns:p14="http://schemas.microsoft.com/office/powerpoint/2010/main" val="278703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72DF7-27B0-EE87-1B1C-EB50DC94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174BE0-5656-6E51-F271-F0FBBFDDA105}"/>
              </a:ext>
            </a:extLst>
          </p:cNvPr>
          <p:cNvSpPr/>
          <p:nvPr/>
        </p:nvSpPr>
        <p:spPr>
          <a:xfrm>
            <a:off x="-153924" y="0"/>
            <a:ext cx="12499847" cy="991437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5C3C-DAB9-4452-B034-CBFFB6D9DF0F}"/>
              </a:ext>
            </a:extLst>
          </p:cNvPr>
          <p:cNvSpPr txBox="1"/>
          <p:nvPr/>
        </p:nvSpPr>
        <p:spPr>
          <a:xfrm>
            <a:off x="152406" y="308852"/>
            <a:ext cx="97331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Análisis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Agrupamiento</a:t>
            </a:r>
            <a:r>
              <a:rPr lang="en-US" sz="2400" dirty="0">
                <a:solidFill>
                  <a:schemeClr val="bg1"/>
                </a:solidFill>
              </a:rPr>
              <a:t> para Conjunto de Datos de Control de Calidad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1C0D96-C2C5-EA38-3A11-5452FC9893FA}"/>
              </a:ext>
            </a:extLst>
          </p:cNvPr>
          <p:cNvSpPr txBox="1"/>
          <p:nvPr/>
        </p:nvSpPr>
        <p:spPr>
          <a:xfrm>
            <a:off x="41835" y="1044149"/>
            <a:ext cx="12150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realizo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agrupamiento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K-means, DBSCAN y </a:t>
            </a:r>
            <a:r>
              <a:rPr lang="en-US" dirty="0" err="1">
                <a:highlight>
                  <a:srgbClr val="FFFF00"/>
                </a:highlight>
              </a:rPr>
              <a:t>Agrupamiento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Espectral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conjunto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reducido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/>
              <a:t>UMAP de </a:t>
            </a:r>
            <a:r>
              <a:rPr lang="en-US" b="1" dirty="0" err="1"/>
              <a:t>Dimensionality_Reduction.ipynb</a:t>
            </a:r>
            <a:r>
              <a:rPr lang="en-US" dirty="0"/>
              <a:t>. El </a:t>
            </a:r>
            <a:r>
              <a:rPr lang="en-US" dirty="0" err="1"/>
              <a:t>objetivo</a:t>
            </a:r>
            <a:r>
              <a:rPr lang="en-US" dirty="0"/>
              <a:t> es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control de </a:t>
            </a:r>
            <a:r>
              <a:rPr lang="en-US" dirty="0" err="1"/>
              <a:t>calidad</a:t>
            </a:r>
            <a:r>
              <a:rPr lang="en-US" dirty="0"/>
              <a:t>,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anomalías</a:t>
            </a:r>
            <a:r>
              <a:rPr lang="en-US" dirty="0"/>
              <a:t> y </a:t>
            </a:r>
            <a:r>
              <a:rPr lang="en-US" dirty="0" err="1"/>
              <a:t>evaluar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del </a:t>
            </a:r>
            <a:r>
              <a:rPr lang="en-US" dirty="0" err="1"/>
              <a:t>agrupamiento</a:t>
            </a:r>
            <a:r>
              <a:rPr lang="en-US" dirty="0"/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F4265D3-EC6E-6E85-3223-EC818BB3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" y="2004021"/>
            <a:ext cx="3900830" cy="25177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24B701-FFC0-647B-5DD4-16CF38BC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939" y="2835244"/>
            <a:ext cx="3987752" cy="26623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722915-32D0-E2DA-B619-BE8B34E7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62" y="3988209"/>
            <a:ext cx="3982103" cy="26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647D-4B1C-8A84-7A7C-B21F78C6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860179C-415A-02A1-7DE9-512D967D2FF8}"/>
              </a:ext>
            </a:extLst>
          </p:cNvPr>
          <p:cNvSpPr/>
          <p:nvPr/>
        </p:nvSpPr>
        <p:spPr>
          <a:xfrm>
            <a:off x="-153924" y="0"/>
            <a:ext cx="12499847" cy="991437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CD58C-D31A-FBAC-C248-03BD183287D7}"/>
              </a:ext>
            </a:extLst>
          </p:cNvPr>
          <p:cNvSpPr txBox="1"/>
          <p:nvPr/>
        </p:nvSpPr>
        <p:spPr>
          <a:xfrm>
            <a:off x="152406" y="308852"/>
            <a:ext cx="97331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Análisis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Agrupamiento</a:t>
            </a:r>
            <a:r>
              <a:rPr lang="en-US" sz="2400" dirty="0">
                <a:solidFill>
                  <a:schemeClr val="bg1"/>
                </a:solidFill>
              </a:rPr>
              <a:t> para Conjunto de Datos de Control de Calidad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726A578-711C-D415-CF50-7701AAF5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0" y="991437"/>
            <a:ext cx="8842183" cy="287954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8F280D-D990-A9E6-DCC9-C5514798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7813"/>
            <a:ext cx="9270945" cy="30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799C3-3CFC-3270-FF5D-572063D8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A1C276-AF1F-4C87-62CF-A1BE74B611DA}"/>
              </a:ext>
            </a:extLst>
          </p:cNvPr>
          <p:cNvSpPr/>
          <p:nvPr/>
        </p:nvSpPr>
        <p:spPr>
          <a:xfrm>
            <a:off x="-245088" y="-118872"/>
            <a:ext cx="2395728" cy="7168896"/>
          </a:xfrm>
          <a:prstGeom prst="rect">
            <a:avLst/>
          </a:prstGeom>
          <a:solidFill>
            <a:srgbClr val="039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8F7CB-45C3-4D9D-46D2-8CDEE113124F}"/>
              </a:ext>
            </a:extLst>
          </p:cNvPr>
          <p:cNvSpPr txBox="1"/>
          <p:nvPr/>
        </p:nvSpPr>
        <p:spPr>
          <a:xfrm>
            <a:off x="-216798" y="62741"/>
            <a:ext cx="248536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Metricas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De</a:t>
            </a:r>
          </a:p>
          <a:p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Agrupamiento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C0102C-4AEA-CDB0-8396-E7D33019E9A8}"/>
              </a:ext>
            </a:extLst>
          </p:cNvPr>
          <p:cNvSpPr txBox="1"/>
          <p:nvPr/>
        </p:nvSpPr>
        <p:spPr>
          <a:xfrm>
            <a:off x="2268570" y="214688"/>
            <a:ext cx="995172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Comparación</a:t>
            </a:r>
            <a:r>
              <a:rPr lang="en-US" sz="1400" b="1" dirty="0"/>
              <a:t> de </a:t>
            </a:r>
            <a:r>
              <a:rPr lang="en-US" sz="1400" b="1" dirty="0" err="1"/>
              <a:t>Métricas</a:t>
            </a:r>
            <a:r>
              <a:rPr lang="en-US" sz="1400" b="1" dirty="0"/>
              <a:t>:</a:t>
            </a:r>
          </a:p>
          <a:p>
            <a:endParaRPr lang="en-US" sz="1400" dirty="0"/>
          </a:p>
          <a:p>
            <a:r>
              <a:rPr lang="en-US" sz="1400" dirty="0"/>
              <a:t>          	 silhouette  </a:t>
            </a:r>
            <a:r>
              <a:rPr lang="en-US" sz="1400" dirty="0" err="1"/>
              <a:t>davies_bouldin</a:t>
            </a:r>
            <a:r>
              <a:rPr lang="en-US" sz="1400" dirty="0"/>
              <a:t>  </a:t>
            </a:r>
            <a:r>
              <a:rPr lang="en-US" sz="1400" dirty="0" err="1"/>
              <a:t>calinski_harabasz</a:t>
            </a:r>
            <a:r>
              <a:rPr lang="en-US" sz="1400" dirty="0"/>
              <a:t>      </a:t>
            </a:r>
            <a:r>
              <a:rPr lang="en-US" sz="1400" dirty="0" err="1"/>
              <a:t>dunn</a:t>
            </a:r>
            <a:r>
              <a:rPr lang="en-US" sz="1400" dirty="0"/>
              <a:t>  \</a:t>
            </a:r>
          </a:p>
          <a:p>
            <a:r>
              <a:rPr lang="en-US" sz="1400" dirty="0"/>
              <a:t>K-means   	0.362592        0.939184              2509.887596           0.005491   </a:t>
            </a:r>
          </a:p>
          <a:p>
            <a:r>
              <a:rPr lang="en-US" sz="1400" dirty="0"/>
              <a:t>DBSCAN   	0.607337        0.564115              5665.863415           0.010587   </a:t>
            </a:r>
          </a:p>
          <a:p>
            <a:r>
              <a:rPr lang="en-US" sz="1400" dirty="0"/>
              <a:t>Spectral    	0.321748        0.905769                 759.317729           0.054718   </a:t>
            </a:r>
          </a:p>
          <a:p>
            <a:endParaRPr lang="en-US" sz="1400" dirty="0"/>
          </a:p>
          <a:p>
            <a:r>
              <a:rPr lang="en-US" sz="1400" dirty="0"/>
              <a:t>          	</a:t>
            </a:r>
            <a:r>
              <a:rPr lang="en-US" sz="1400" dirty="0" err="1"/>
              <a:t>adjusted_rand</a:t>
            </a:r>
            <a:r>
              <a:rPr lang="en-US" sz="1400" dirty="0"/>
              <a:t>    homogeneity  completeness  </a:t>
            </a:r>
          </a:p>
          <a:p>
            <a:r>
              <a:rPr lang="en-US" sz="1400" dirty="0"/>
              <a:t>K-means               0.0                     0.131107                 1.0  </a:t>
            </a:r>
          </a:p>
          <a:p>
            <a:r>
              <a:rPr lang="en-US" sz="1400" dirty="0"/>
              <a:t>DBSCAN               0.0	           0.626373                 1.0  </a:t>
            </a:r>
          </a:p>
          <a:p>
            <a:r>
              <a:rPr lang="en-US" sz="1400" dirty="0"/>
              <a:t>Spectral                0.0                     0.032440                 1.0  </a:t>
            </a:r>
          </a:p>
          <a:p>
            <a:endParaRPr lang="en-US" sz="1600" b="1" dirty="0"/>
          </a:p>
          <a:p>
            <a:r>
              <a:rPr lang="en-US" sz="1400" b="1" dirty="0"/>
              <a:t>ALGORITMO SELECCIONADO </a:t>
            </a:r>
            <a:br>
              <a:rPr lang="en-US" sz="1400" dirty="0"/>
            </a:br>
            <a:r>
              <a:rPr lang="en-US" sz="1400" b="1" dirty="0"/>
              <a:t>K-means: </a:t>
            </a:r>
            <a:r>
              <a:rPr lang="en-US" sz="1400" dirty="0"/>
              <a:t>Bueno para </a:t>
            </a:r>
            <a:r>
              <a:rPr lang="en-US" sz="1400" dirty="0" err="1"/>
              <a:t>agrupamientos</a:t>
            </a:r>
            <a:r>
              <a:rPr lang="en-US" sz="1400" dirty="0"/>
              <a:t> </a:t>
            </a:r>
            <a:r>
              <a:rPr lang="en-US" sz="1400" dirty="0" err="1"/>
              <a:t>esféricos</a:t>
            </a:r>
            <a:r>
              <a:rPr lang="en-US" sz="1400" dirty="0"/>
              <a:t>, </a:t>
            </a:r>
            <a:r>
              <a:rPr lang="en-US" sz="1400" dirty="0" err="1"/>
              <a:t>centroides</a:t>
            </a:r>
            <a:r>
              <a:rPr lang="en-US" sz="1400" dirty="0"/>
              <a:t> </a:t>
            </a:r>
            <a:r>
              <a:rPr lang="en-US" sz="1400" dirty="0" err="1"/>
              <a:t>interpretables</a:t>
            </a:r>
            <a:r>
              <a:rPr lang="en-US" sz="1400" dirty="0"/>
              <a:t>,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dirty="0" err="1"/>
              <a:t>asume</a:t>
            </a:r>
            <a:r>
              <a:rPr lang="en-US" sz="1400" dirty="0"/>
              <a:t> </a:t>
            </a:r>
            <a:r>
              <a:rPr lang="en-US" sz="1400" dirty="0" err="1"/>
              <a:t>convexidad</a:t>
            </a:r>
            <a:r>
              <a:rPr lang="en-US" sz="1400" dirty="0"/>
              <a:t>.</a:t>
            </a:r>
          </a:p>
          <a:p>
            <a:r>
              <a:rPr lang="en-US" sz="1400" b="1" dirty="0"/>
              <a:t>DBSCAN: </a:t>
            </a:r>
            <a:r>
              <a:rPr lang="en-US" sz="1400" dirty="0" err="1"/>
              <a:t>Excelente</a:t>
            </a:r>
            <a:r>
              <a:rPr lang="en-US" sz="1400" dirty="0"/>
              <a:t> para </a:t>
            </a:r>
            <a:r>
              <a:rPr lang="en-US" sz="1400" dirty="0" err="1"/>
              <a:t>detectar</a:t>
            </a:r>
            <a:r>
              <a:rPr lang="en-US" sz="1400" dirty="0"/>
              <a:t> </a:t>
            </a:r>
            <a:r>
              <a:rPr lang="en-US" sz="1400" dirty="0" err="1"/>
              <a:t>anomalías</a:t>
            </a:r>
            <a:r>
              <a:rPr lang="en-US" sz="1400" dirty="0"/>
              <a:t> (puntos de </a:t>
            </a:r>
            <a:r>
              <a:rPr lang="en-US" sz="1400" dirty="0" err="1"/>
              <a:t>ruido</a:t>
            </a:r>
            <a:r>
              <a:rPr lang="en-US" sz="1400" dirty="0"/>
              <a:t>), </a:t>
            </a:r>
            <a:r>
              <a:rPr lang="en-US" sz="1400" dirty="0" err="1"/>
              <a:t>maneja</a:t>
            </a:r>
            <a:r>
              <a:rPr lang="en-US" sz="1400" dirty="0"/>
              <a:t> formas </a:t>
            </a:r>
            <a:r>
              <a:rPr lang="en-US" sz="1400" dirty="0" err="1"/>
              <a:t>arbitrarias</a:t>
            </a:r>
            <a:r>
              <a:rPr lang="en-US" sz="1400" dirty="0"/>
              <a:t>, </a:t>
            </a:r>
            <a:r>
              <a:rPr lang="en-US" sz="1400" dirty="0" err="1"/>
              <a:t>pero</a:t>
            </a:r>
            <a:r>
              <a:rPr lang="en-US" sz="1400" dirty="0"/>
              <a:t> sensible a </a:t>
            </a:r>
            <a:r>
              <a:rPr lang="en-US" sz="1400" dirty="0" err="1"/>
              <a:t>parámetros</a:t>
            </a:r>
            <a:r>
              <a:rPr lang="en-US" sz="1400" dirty="0"/>
              <a:t>.</a:t>
            </a:r>
          </a:p>
          <a:p>
            <a:r>
              <a:rPr lang="en-US" sz="1400" b="1" dirty="0"/>
              <a:t>Spectral: </a:t>
            </a:r>
            <a:r>
              <a:rPr lang="en-US" sz="1400" dirty="0"/>
              <a:t>Bueno para </a:t>
            </a:r>
            <a:r>
              <a:rPr lang="en-US" sz="1400" dirty="0" err="1"/>
              <a:t>agrupamientos</a:t>
            </a:r>
            <a:r>
              <a:rPr lang="en-US" sz="1400" dirty="0"/>
              <a:t> no </a:t>
            </a:r>
            <a:r>
              <a:rPr lang="en-US" sz="1400" dirty="0" err="1"/>
              <a:t>convexos</a:t>
            </a:r>
            <a:r>
              <a:rPr lang="en-US" sz="1400" dirty="0"/>
              <a:t>,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dirty="0" err="1"/>
              <a:t>computacionalmente</a:t>
            </a:r>
            <a:r>
              <a:rPr lang="en-US" sz="1400" dirty="0"/>
              <a:t> </a:t>
            </a:r>
            <a:r>
              <a:rPr lang="en-US" sz="1400" dirty="0" err="1"/>
              <a:t>intensivo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00FF00"/>
                </a:highlight>
              </a:rPr>
              <a:t>Para control de </a:t>
            </a:r>
            <a:r>
              <a:rPr lang="en-US" sz="1400" dirty="0" err="1">
                <a:highlight>
                  <a:srgbClr val="00FF00"/>
                </a:highlight>
              </a:rPr>
              <a:t>calidad</a:t>
            </a:r>
            <a:r>
              <a:rPr lang="en-US" sz="1400" dirty="0">
                <a:highlight>
                  <a:srgbClr val="00FF00"/>
                </a:highlight>
              </a:rPr>
              <a:t>, </a:t>
            </a:r>
            <a:r>
              <a:rPr lang="en-US" sz="1400" dirty="0" err="1">
                <a:highlight>
                  <a:srgbClr val="00FF00"/>
                </a:highlight>
              </a:rPr>
              <a:t>detectar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anomalías</a:t>
            </a:r>
            <a:r>
              <a:rPr lang="en-US" sz="1400" dirty="0">
                <a:highlight>
                  <a:srgbClr val="00FF00"/>
                </a:highlight>
              </a:rPr>
              <a:t> es crucial. DBSCAN es </a:t>
            </a:r>
            <a:r>
              <a:rPr lang="en-US" sz="1400" dirty="0" err="1">
                <a:highlight>
                  <a:srgbClr val="00FF00"/>
                </a:highlight>
              </a:rPr>
              <a:t>seleccionado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por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su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capacidad</a:t>
            </a:r>
            <a:r>
              <a:rPr lang="en-US" sz="1400" dirty="0">
                <a:highlight>
                  <a:srgbClr val="00FF00"/>
                </a:highlight>
              </a:rPr>
              <a:t> para </a:t>
            </a:r>
            <a:r>
              <a:rPr lang="en-US" sz="1400" dirty="0" err="1">
                <a:highlight>
                  <a:srgbClr val="00FF00"/>
                </a:highlight>
              </a:rPr>
              <a:t>identificar</a:t>
            </a:r>
            <a:r>
              <a:rPr lang="en-US" sz="1400" dirty="0">
                <a:highlight>
                  <a:srgbClr val="00FF00"/>
                </a:highlight>
              </a:rPr>
              <a:t> puntos de </a:t>
            </a:r>
            <a:r>
              <a:rPr lang="en-US" sz="1400" dirty="0" err="1">
                <a:highlight>
                  <a:srgbClr val="00FF00"/>
                </a:highlight>
              </a:rPr>
              <a:t>ruido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como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potenciales</a:t>
            </a:r>
            <a:r>
              <a:rPr lang="en-US" sz="1400" dirty="0">
                <a:highlight>
                  <a:srgbClr val="00FF00"/>
                </a:highlight>
              </a:rPr>
              <a:t> </a:t>
            </a:r>
            <a:r>
              <a:rPr lang="en-US" sz="1400" dirty="0" err="1">
                <a:highlight>
                  <a:srgbClr val="00FF00"/>
                </a:highlight>
              </a:rPr>
              <a:t>defectos</a:t>
            </a:r>
            <a:r>
              <a:rPr lang="en-US" sz="1400" dirty="0">
                <a:highlight>
                  <a:srgbClr val="00FF00"/>
                </a:highlight>
              </a:rPr>
              <a:t>.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Mejor </a:t>
            </a:r>
            <a:r>
              <a:rPr lang="en-US" sz="1400" dirty="0" err="1">
                <a:highlight>
                  <a:srgbClr val="FFFF00"/>
                </a:highlight>
              </a:rPr>
              <a:t>algoritmo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seleccionado</a:t>
            </a:r>
            <a:r>
              <a:rPr lang="en-US" sz="1400" dirty="0">
                <a:highlight>
                  <a:srgbClr val="FFFF00"/>
                </a:highlight>
              </a:rPr>
              <a:t>: DBSCAN</a:t>
            </a:r>
          </a:p>
        </p:txBody>
      </p:sp>
    </p:spTree>
    <p:extLst>
      <p:ext uri="{BB962C8B-B14F-4D97-AF65-F5344CB8AC3E}">
        <p14:creationId xmlns:p14="http://schemas.microsoft.com/office/powerpoint/2010/main" val="129943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7108-AD79-E760-DD28-FE58385E1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39576E-C72B-020C-E6D3-CAA1C33033BE}"/>
              </a:ext>
            </a:extLst>
          </p:cNvPr>
          <p:cNvSpPr/>
          <p:nvPr/>
        </p:nvSpPr>
        <p:spPr>
          <a:xfrm>
            <a:off x="-155448" y="-118872"/>
            <a:ext cx="2395728" cy="716889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6DE3F-8570-800A-F12D-A6B2B7FA9275}"/>
              </a:ext>
            </a:extLst>
          </p:cNvPr>
          <p:cNvSpPr txBox="1"/>
          <p:nvPr/>
        </p:nvSpPr>
        <p:spPr>
          <a:xfrm>
            <a:off x="-262046" y="2178418"/>
            <a:ext cx="2592313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Interpretación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para </a:t>
            </a:r>
            <a:r>
              <a:rPr lang="en-US" sz="2800" dirty="0" err="1">
                <a:solidFill>
                  <a:schemeClr val="bg1"/>
                </a:solidFill>
              </a:rPr>
              <a:t>Análisis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Control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Calidad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7E1B62-0534-92DD-A02F-EC8A064229FB}"/>
              </a:ext>
            </a:extLst>
          </p:cNvPr>
          <p:cNvSpPr txBox="1"/>
          <p:nvPr/>
        </p:nvSpPr>
        <p:spPr>
          <a:xfrm>
            <a:off x="2336800" y="221979"/>
            <a:ext cx="9908988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highlight>
                  <a:srgbClr val="FFFF00"/>
                </a:highlight>
              </a:rPr>
              <a:t>EDA y </a:t>
            </a:r>
            <a:r>
              <a:rPr lang="en-US" sz="1300" b="1" dirty="0" err="1">
                <a:highlight>
                  <a:srgbClr val="FFFF00"/>
                </a:highlight>
              </a:rPr>
              <a:t>Preprocesamiento</a:t>
            </a:r>
            <a:endParaRPr lang="en-US" sz="1300" b="1" dirty="0">
              <a:highlight>
                <a:srgbClr val="FFFF00"/>
              </a:highlight>
            </a:endParaRPr>
          </a:p>
          <a:p>
            <a:endParaRPr lang="en-US" sz="1300" dirty="0"/>
          </a:p>
          <a:p>
            <a:r>
              <a:rPr lang="en-US" sz="1300" b="1" dirty="0" err="1"/>
              <a:t>Resumen</a:t>
            </a:r>
            <a:r>
              <a:rPr lang="en-US" sz="1300" b="1" dirty="0"/>
              <a:t> del Conjunto de Datos: </a:t>
            </a:r>
          </a:p>
          <a:p>
            <a:r>
              <a:rPr lang="en-US" sz="1300" dirty="0"/>
              <a:t>22 </a:t>
            </a:r>
            <a:r>
              <a:rPr lang="en-US" sz="1300" dirty="0" err="1"/>
              <a:t>características</a:t>
            </a:r>
            <a:r>
              <a:rPr lang="en-US" sz="1300" dirty="0"/>
              <a:t> </a:t>
            </a:r>
            <a:r>
              <a:rPr lang="en-US" sz="1300" dirty="0" err="1"/>
              <a:t>numéricas</a:t>
            </a:r>
            <a:r>
              <a:rPr lang="en-US" sz="1300" dirty="0"/>
              <a:t> </a:t>
            </a:r>
            <a:r>
              <a:rPr lang="en-US" sz="1300" dirty="0" err="1"/>
              <a:t>más</a:t>
            </a:r>
            <a:r>
              <a:rPr lang="en-US" sz="1300" dirty="0"/>
              <a:t> </a:t>
            </a:r>
            <a:r>
              <a:rPr lang="en-US" sz="1300" dirty="0" err="1"/>
              <a:t>identificadores</a:t>
            </a:r>
            <a:r>
              <a:rPr lang="en-US" sz="1300" dirty="0"/>
              <a:t> (</a:t>
            </a:r>
            <a:r>
              <a:rPr lang="en-US" sz="1300" dirty="0" err="1"/>
              <a:t>ItemID</a:t>
            </a:r>
            <a:r>
              <a:rPr lang="en-US" sz="1300" dirty="0"/>
              <a:t>, </a:t>
            </a:r>
            <a:r>
              <a:rPr lang="en-US" sz="1300" dirty="0" err="1"/>
              <a:t>LotNumber</a:t>
            </a:r>
            <a:r>
              <a:rPr lang="en-US" sz="1300" dirty="0"/>
              <a:t>, </a:t>
            </a:r>
            <a:r>
              <a:rPr lang="en-US" sz="1300" dirty="0" err="1"/>
              <a:t>manufacturedDate</a:t>
            </a:r>
            <a:r>
              <a:rPr lang="en-US" sz="1300" dirty="0"/>
              <a:t>).</a:t>
            </a:r>
          </a:p>
          <a:p>
            <a:endParaRPr lang="en-US" sz="1300" dirty="0"/>
          </a:p>
          <a:p>
            <a:r>
              <a:rPr lang="en-US" sz="1300" b="1" dirty="0"/>
              <a:t>Calidad de Datos: </a:t>
            </a:r>
          </a:p>
          <a:p>
            <a:r>
              <a:rPr lang="en-US" sz="1300" dirty="0"/>
              <a:t>No se </a:t>
            </a:r>
            <a:r>
              <a:rPr lang="en-US" sz="1300" dirty="0" err="1"/>
              <a:t>detectaron</a:t>
            </a:r>
            <a:r>
              <a:rPr lang="en-US" sz="1300" dirty="0"/>
              <a:t> </a:t>
            </a:r>
            <a:r>
              <a:rPr lang="en-US" sz="1300" dirty="0" err="1"/>
              <a:t>valores</a:t>
            </a:r>
            <a:r>
              <a:rPr lang="en-US" sz="1300" dirty="0"/>
              <a:t> </a:t>
            </a:r>
            <a:r>
              <a:rPr lang="en-US" sz="1300" dirty="0" err="1"/>
              <a:t>faltantes</a:t>
            </a:r>
            <a:r>
              <a:rPr lang="en-US" sz="1300" dirty="0"/>
              <a:t>; </a:t>
            </a:r>
            <a:r>
              <a:rPr lang="en-US" sz="1300" dirty="0" err="1"/>
              <a:t>valores</a:t>
            </a:r>
            <a:r>
              <a:rPr lang="en-US" sz="1300" dirty="0"/>
              <a:t> </a:t>
            </a:r>
            <a:r>
              <a:rPr lang="en-US" sz="1300" dirty="0" err="1"/>
              <a:t>atípicos</a:t>
            </a:r>
            <a:r>
              <a:rPr lang="en-US" sz="1300" dirty="0"/>
              <a:t> </a:t>
            </a:r>
            <a:r>
              <a:rPr lang="en-US" sz="1300" dirty="0" err="1"/>
              <a:t>eliminados</a:t>
            </a:r>
            <a:r>
              <a:rPr lang="en-US" sz="1300" dirty="0"/>
              <a:t> </a:t>
            </a:r>
            <a:r>
              <a:rPr lang="en-US" sz="1300" dirty="0" err="1"/>
              <a:t>usando</a:t>
            </a:r>
            <a:r>
              <a:rPr lang="en-US" sz="1300" dirty="0"/>
              <a:t> </a:t>
            </a:r>
            <a:r>
              <a:rPr lang="en-US" sz="1300" dirty="0" err="1"/>
              <a:t>el</a:t>
            </a:r>
            <a:r>
              <a:rPr lang="en-US" sz="1300" dirty="0"/>
              <a:t> </a:t>
            </a:r>
            <a:r>
              <a:rPr lang="en-US" sz="1300" dirty="0" err="1"/>
              <a:t>método</a:t>
            </a:r>
            <a:r>
              <a:rPr lang="en-US" sz="1300" dirty="0"/>
              <a:t> IQR (Q1-1.5*IQR a Q3+1.5*IQR).</a:t>
            </a:r>
          </a:p>
          <a:p>
            <a:endParaRPr lang="en-US" sz="1300" dirty="0"/>
          </a:p>
          <a:p>
            <a:r>
              <a:rPr lang="en-US" sz="1300" b="1" dirty="0" err="1"/>
              <a:t>Preprocesamiento</a:t>
            </a:r>
            <a:r>
              <a:rPr lang="en-US" sz="1300" b="1" dirty="0"/>
              <a:t>: </a:t>
            </a:r>
          </a:p>
          <a:p>
            <a:r>
              <a:rPr lang="en-US" sz="1300" dirty="0" err="1"/>
              <a:t>Características</a:t>
            </a:r>
            <a:r>
              <a:rPr lang="en-US" sz="1300" dirty="0"/>
              <a:t> </a:t>
            </a:r>
            <a:r>
              <a:rPr lang="en-US" sz="1300" dirty="0" err="1"/>
              <a:t>estandarizadas</a:t>
            </a:r>
            <a:r>
              <a:rPr lang="en-US" sz="1300" dirty="0"/>
              <a:t> </a:t>
            </a:r>
            <a:r>
              <a:rPr lang="en-US" sz="1300" dirty="0" err="1"/>
              <a:t>usando</a:t>
            </a:r>
            <a:r>
              <a:rPr lang="en-US" sz="1300" dirty="0"/>
              <a:t> </a:t>
            </a:r>
            <a:r>
              <a:rPr lang="en-US" sz="1300" dirty="0" err="1"/>
              <a:t>StandardScaler</a:t>
            </a:r>
            <a:r>
              <a:rPr lang="en-US" sz="1300" dirty="0"/>
              <a:t> para </a:t>
            </a:r>
            <a:r>
              <a:rPr lang="en-US" sz="1300" dirty="0" err="1"/>
              <a:t>normalización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b="1" dirty="0"/>
              <a:t>Insights Clave: </a:t>
            </a:r>
          </a:p>
          <a:p>
            <a:r>
              <a:rPr lang="en-US" sz="1300" dirty="0"/>
              <a:t>Se </a:t>
            </a:r>
            <a:r>
              <a:rPr lang="en-US" sz="1300" dirty="0" err="1"/>
              <a:t>observaron</a:t>
            </a:r>
            <a:r>
              <a:rPr lang="en-US" sz="1300" dirty="0"/>
              <a:t> </a:t>
            </a:r>
            <a:r>
              <a:rPr lang="en-US" sz="1300" dirty="0" err="1"/>
              <a:t>correlaciones</a:t>
            </a:r>
            <a:r>
              <a:rPr lang="en-US" sz="1300" dirty="0"/>
              <a:t> </a:t>
            </a:r>
            <a:r>
              <a:rPr lang="en-US" sz="1300" dirty="0" err="1"/>
              <a:t>fuertes</a:t>
            </a:r>
            <a:r>
              <a:rPr lang="en-US" sz="1300" dirty="0"/>
              <a:t> entre </a:t>
            </a:r>
            <a:r>
              <a:rPr lang="en-US" sz="1300" dirty="0" err="1"/>
              <a:t>mediciones</a:t>
            </a:r>
            <a:r>
              <a:rPr lang="en-US" sz="1300" dirty="0"/>
              <a:t> </a:t>
            </a:r>
            <a:r>
              <a:rPr lang="en-US" sz="1300" dirty="0" err="1"/>
              <a:t>relacionadas</a:t>
            </a:r>
            <a:r>
              <a:rPr lang="en-US" sz="1300" dirty="0"/>
              <a:t> (</a:t>
            </a:r>
            <a:r>
              <a:rPr lang="en-US" sz="1300" dirty="0" err="1"/>
              <a:t>ej</a:t>
            </a:r>
            <a:r>
              <a:rPr lang="en-US" sz="1300" dirty="0"/>
              <a:t>. </a:t>
            </a:r>
            <a:r>
              <a:rPr lang="en-US" sz="1300" dirty="0" err="1"/>
              <a:t>métricas</a:t>
            </a:r>
            <a:r>
              <a:rPr lang="en-US" sz="1300" dirty="0"/>
              <a:t> de </a:t>
            </a:r>
            <a:r>
              <a:rPr lang="en-US" sz="1300" dirty="0" err="1"/>
              <a:t>espesor</a:t>
            </a:r>
            <a:r>
              <a:rPr lang="en-US" sz="1300" dirty="0"/>
              <a:t>, </a:t>
            </a:r>
            <a:r>
              <a:rPr lang="en-US" sz="1300" dirty="0" err="1"/>
              <a:t>propiedades</a:t>
            </a:r>
            <a:r>
              <a:rPr lang="en-US" sz="1300" dirty="0"/>
              <a:t> de </a:t>
            </a:r>
            <a:r>
              <a:rPr lang="en-US" sz="1300" dirty="0" err="1"/>
              <a:t>resistencia</a:t>
            </a:r>
            <a:r>
              <a:rPr lang="en-US" sz="1300" dirty="0"/>
              <a:t>); las </a:t>
            </a:r>
            <a:r>
              <a:rPr lang="en-US" sz="1300" dirty="0" err="1"/>
              <a:t>distribuciones</a:t>
            </a:r>
            <a:r>
              <a:rPr lang="en-US" sz="1300" dirty="0"/>
              <a:t> </a:t>
            </a:r>
            <a:r>
              <a:rPr lang="en-US" sz="1300" dirty="0" err="1"/>
              <a:t>mostraron</a:t>
            </a:r>
            <a:r>
              <a:rPr lang="en-US" sz="1300" dirty="0"/>
              <a:t> </a:t>
            </a:r>
            <a:r>
              <a:rPr lang="en-US" sz="1300" dirty="0" err="1"/>
              <a:t>sesgo</a:t>
            </a:r>
            <a:r>
              <a:rPr lang="en-US" sz="1300" dirty="0"/>
              <a:t> variable </a:t>
            </a:r>
            <a:r>
              <a:rPr lang="en-US" sz="1300" dirty="0" err="1"/>
              <a:t>en</a:t>
            </a:r>
            <a:r>
              <a:rPr lang="en-US" sz="1300" dirty="0"/>
              <a:t> las </a:t>
            </a:r>
            <a:r>
              <a:rPr lang="en-US" sz="1300" dirty="0" err="1"/>
              <a:t>características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b="1" dirty="0" err="1">
                <a:highlight>
                  <a:srgbClr val="FFFF00"/>
                </a:highlight>
              </a:rPr>
              <a:t>Reducción</a:t>
            </a:r>
            <a:r>
              <a:rPr lang="en-US" sz="1300" b="1" dirty="0">
                <a:highlight>
                  <a:srgbClr val="FFFF00"/>
                </a:highlight>
              </a:rPr>
              <a:t> de </a:t>
            </a:r>
            <a:r>
              <a:rPr lang="en-US" sz="1300" b="1" dirty="0" err="1">
                <a:highlight>
                  <a:srgbClr val="FFFF00"/>
                </a:highlight>
              </a:rPr>
              <a:t>Dimensionalidad</a:t>
            </a:r>
            <a:endParaRPr lang="en-US" sz="1300" b="1" dirty="0">
              <a:highlight>
                <a:srgbClr val="FFFF00"/>
              </a:highlight>
            </a:endParaRPr>
          </a:p>
          <a:p>
            <a:endParaRPr lang="en-US" sz="1300" b="1" dirty="0"/>
          </a:p>
          <a:p>
            <a:r>
              <a:rPr lang="en-US" sz="1300" b="1" dirty="0"/>
              <a:t>PCA: </a:t>
            </a:r>
            <a:r>
              <a:rPr lang="en-US" sz="1300" dirty="0" err="1"/>
              <a:t>Explicó</a:t>
            </a:r>
            <a:r>
              <a:rPr lang="en-US" sz="1300" dirty="0"/>
              <a:t> ~70% de </a:t>
            </a:r>
            <a:r>
              <a:rPr lang="en-US" sz="1300" dirty="0" err="1"/>
              <a:t>varianza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los</a:t>
            </a:r>
            <a:r>
              <a:rPr lang="en-US" sz="1300" dirty="0"/>
              <a:t> </a:t>
            </a:r>
            <a:r>
              <a:rPr lang="en-US" sz="1300" dirty="0" err="1"/>
              <a:t>primeros</a:t>
            </a:r>
            <a:r>
              <a:rPr lang="en-US" sz="1300" dirty="0"/>
              <a:t> 5 </a:t>
            </a:r>
            <a:r>
              <a:rPr lang="en-US" sz="1300" dirty="0" err="1"/>
              <a:t>componentes</a:t>
            </a:r>
            <a:r>
              <a:rPr lang="en-US" sz="1300" dirty="0"/>
              <a:t>; </a:t>
            </a:r>
            <a:r>
              <a:rPr lang="en-US" sz="1300" dirty="0" err="1"/>
              <a:t>computación</a:t>
            </a:r>
            <a:r>
              <a:rPr lang="en-US" sz="1300" dirty="0"/>
              <a:t> </a:t>
            </a:r>
            <a:r>
              <a:rPr lang="en-US" sz="1300" dirty="0" err="1"/>
              <a:t>rápida</a:t>
            </a:r>
            <a:r>
              <a:rPr lang="en-US" sz="1300" dirty="0"/>
              <a:t> </a:t>
            </a:r>
            <a:r>
              <a:rPr lang="en-US" sz="1300" dirty="0" err="1"/>
              <a:t>pero</a:t>
            </a:r>
            <a:r>
              <a:rPr lang="en-US" sz="1300" dirty="0"/>
              <a:t> </a:t>
            </a:r>
            <a:r>
              <a:rPr lang="en-US" sz="1300" dirty="0" err="1"/>
              <a:t>limitada</a:t>
            </a:r>
            <a:r>
              <a:rPr lang="en-US" sz="1300" dirty="0"/>
              <a:t> a </a:t>
            </a:r>
            <a:r>
              <a:rPr lang="en-US" sz="1300" dirty="0" err="1"/>
              <a:t>estructuras</a:t>
            </a:r>
            <a:r>
              <a:rPr lang="en-US" sz="1300" dirty="0"/>
              <a:t> </a:t>
            </a:r>
            <a:r>
              <a:rPr lang="en-US" sz="1300" dirty="0" err="1"/>
              <a:t>lineales</a:t>
            </a:r>
            <a:r>
              <a:rPr lang="en-US" sz="1300" dirty="0"/>
              <a:t>.</a:t>
            </a:r>
          </a:p>
          <a:p>
            <a:r>
              <a:rPr lang="en-US" sz="1300" b="1" dirty="0"/>
              <a:t>t-SNE: </a:t>
            </a:r>
            <a:r>
              <a:rPr lang="en-US" sz="1300" dirty="0" err="1"/>
              <a:t>Excelente</a:t>
            </a:r>
            <a:r>
              <a:rPr lang="en-US" sz="1300" dirty="0"/>
              <a:t> </a:t>
            </a:r>
            <a:r>
              <a:rPr lang="en-US" sz="1300" dirty="0" err="1"/>
              <a:t>preservación</a:t>
            </a:r>
            <a:r>
              <a:rPr lang="en-US" sz="1300" dirty="0"/>
              <a:t> de </a:t>
            </a:r>
            <a:r>
              <a:rPr lang="en-US" sz="1300" dirty="0" err="1"/>
              <a:t>estructura</a:t>
            </a:r>
            <a:r>
              <a:rPr lang="en-US" sz="1300" dirty="0"/>
              <a:t> local (</a:t>
            </a:r>
            <a:r>
              <a:rPr lang="en-US" sz="1300" dirty="0" err="1"/>
              <a:t>confiabilidad</a:t>
            </a:r>
            <a:r>
              <a:rPr lang="en-US" sz="1300" dirty="0"/>
              <a:t>/</a:t>
            </a:r>
            <a:r>
              <a:rPr lang="en-US" sz="1300" dirty="0" err="1"/>
              <a:t>continuidad</a:t>
            </a:r>
            <a:r>
              <a:rPr lang="en-US" sz="1300" dirty="0"/>
              <a:t> ~0.8-0.9); </a:t>
            </a:r>
            <a:r>
              <a:rPr lang="en-US" sz="1300" dirty="0" err="1"/>
              <a:t>más</a:t>
            </a:r>
            <a:r>
              <a:rPr lang="en-US" sz="1300" dirty="0"/>
              <a:t> lento e </a:t>
            </a:r>
            <a:r>
              <a:rPr lang="en-US" sz="1300" dirty="0" err="1"/>
              <a:t>inestable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ejecuciones</a:t>
            </a:r>
            <a:r>
              <a:rPr lang="en-US" sz="1300" dirty="0"/>
              <a:t>.</a:t>
            </a:r>
          </a:p>
          <a:p>
            <a:r>
              <a:rPr lang="en-US" sz="1300" b="1" dirty="0"/>
              <a:t>UMAP: </a:t>
            </a:r>
            <a:r>
              <a:rPr lang="en-US" sz="1300" dirty="0" err="1"/>
              <a:t>Rendimiento</a:t>
            </a:r>
            <a:r>
              <a:rPr lang="en-US" sz="1300" dirty="0"/>
              <a:t> </a:t>
            </a:r>
            <a:r>
              <a:rPr lang="en-US" sz="1300" dirty="0" err="1"/>
              <a:t>equilibrado</a:t>
            </a:r>
            <a:r>
              <a:rPr lang="en-US" sz="1300" dirty="0"/>
              <a:t> con </a:t>
            </a:r>
            <a:r>
              <a:rPr lang="en-US" sz="1300" dirty="0" err="1"/>
              <a:t>preservación</a:t>
            </a:r>
            <a:r>
              <a:rPr lang="en-US" sz="1300" dirty="0"/>
              <a:t> de vecindad ~0.85-0.95; </a:t>
            </a:r>
            <a:r>
              <a:rPr lang="en-US" sz="1300" dirty="0" err="1"/>
              <a:t>estable</a:t>
            </a:r>
            <a:r>
              <a:rPr lang="en-US" sz="1300" dirty="0"/>
              <a:t> y </a:t>
            </a:r>
            <a:r>
              <a:rPr lang="en-US" sz="1300" dirty="0" err="1"/>
              <a:t>computacionalmente</a:t>
            </a:r>
            <a:r>
              <a:rPr lang="en-US" sz="1300" dirty="0"/>
              <a:t> </a:t>
            </a:r>
            <a:r>
              <a:rPr lang="en-US" sz="1300" dirty="0" err="1"/>
              <a:t>eficiente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b="1" dirty="0" err="1">
                <a:highlight>
                  <a:srgbClr val="00FF00"/>
                </a:highlight>
              </a:rPr>
              <a:t>Selección</a:t>
            </a:r>
            <a:r>
              <a:rPr lang="en-US" sz="1300" b="1" dirty="0">
                <a:highlight>
                  <a:srgbClr val="00FF00"/>
                </a:highlight>
              </a:rPr>
              <a:t>: </a:t>
            </a:r>
            <a:r>
              <a:rPr lang="en-US" sz="1300" dirty="0"/>
              <a:t>UMAP </a:t>
            </a:r>
            <a:r>
              <a:rPr lang="en-US" sz="1300" dirty="0" err="1"/>
              <a:t>elegido</a:t>
            </a:r>
            <a:r>
              <a:rPr lang="en-US" sz="1300" dirty="0"/>
              <a:t> </a:t>
            </a:r>
            <a:r>
              <a:rPr lang="en-US" sz="1300" dirty="0" err="1"/>
              <a:t>por</a:t>
            </a:r>
            <a:r>
              <a:rPr lang="en-US" sz="1300" dirty="0"/>
              <a:t> la </a:t>
            </a:r>
            <a:r>
              <a:rPr lang="en-US" sz="1300" dirty="0" err="1"/>
              <a:t>mejor</a:t>
            </a:r>
            <a:r>
              <a:rPr lang="en-US" sz="1300" dirty="0"/>
              <a:t> </a:t>
            </a:r>
            <a:r>
              <a:rPr lang="en-US" sz="1300" dirty="0" err="1"/>
              <a:t>preservación</a:t>
            </a:r>
            <a:r>
              <a:rPr lang="en-US" sz="1300" dirty="0"/>
              <a:t> de </a:t>
            </a:r>
            <a:r>
              <a:rPr lang="en-US" sz="1300" dirty="0" err="1"/>
              <a:t>variaciones</a:t>
            </a:r>
            <a:r>
              <a:rPr lang="en-US" sz="1300" dirty="0"/>
              <a:t> no </a:t>
            </a:r>
            <a:r>
              <a:rPr lang="en-US" sz="1300" dirty="0" err="1"/>
              <a:t>lineales</a:t>
            </a:r>
            <a:r>
              <a:rPr lang="en-US" sz="1300" dirty="0"/>
              <a:t> de </a:t>
            </a:r>
            <a:r>
              <a:rPr lang="en-US" sz="1300" dirty="0" err="1"/>
              <a:t>lotes</a:t>
            </a:r>
            <a:r>
              <a:rPr lang="en-US" sz="1300" dirty="0"/>
              <a:t> </a:t>
            </a:r>
            <a:r>
              <a:rPr lang="en-US" sz="1300" dirty="0" err="1"/>
              <a:t>mientras</a:t>
            </a:r>
            <a:r>
              <a:rPr lang="en-US" sz="1300" dirty="0"/>
              <a:t> </a:t>
            </a:r>
            <a:r>
              <a:rPr lang="en-US" sz="1300" dirty="0" err="1"/>
              <a:t>mantiene</a:t>
            </a:r>
            <a:r>
              <a:rPr lang="en-US" sz="1300" dirty="0"/>
              <a:t> </a:t>
            </a:r>
            <a:r>
              <a:rPr lang="en-US" sz="1300" dirty="0" err="1"/>
              <a:t>eficiencia</a:t>
            </a:r>
            <a:r>
              <a:rPr lang="en-US" sz="1300" dirty="0"/>
              <a:t> </a:t>
            </a:r>
            <a:r>
              <a:rPr lang="en-US" sz="1300" dirty="0" err="1"/>
              <a:t>computacional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b="1" dirty="0" err="1">
                <a:highlight>
                  <a:srgbClr val="FFFF00"/>
                </a:highlight>
              </a:rPr>
              <a:t>Análisis</a:t>
            </a:r>
            <a:r>
              <a:rPr lang="en-US" sz="1300" b="1" dirty="0">
                <a:highlight>
                  <a:srgbClr val="FFFF00"/>
                </a:highlight>
              </a:rPr>
              <a:t> de </a:t>
            </a:r>
            <a:r>
              <a:rPr lang="en-US" sz="1300" b="1" dirty="0" err="1">
                <a:highlight>
                  <a:srgbClr val="FFFF00"/>
                </a:highlight>
              </a:rPr>
              <a:t>Agrupamiento</a:t>
            </a:r>
            <a:r>
              <a:rPr lang="en-US" sz="1300" b="1" dirty="0">
                <a:highlight>
                  <a:srgbClr val="FFFF00"/>
                </a:highlight>
              </a:rPr>
              <a:t> (Clustering)</a:t>
            </a:r>
          </a:p>
          <a:p>
            <a:endParaRPr lang="en-US" sz="1300" dirty="0"/>
          </a:p>
          <a:p>
            <a:r>
              <a:rPr lang="en-US" sz="1300" b="1" dirty="0"/>
              <a:t>K-means: </a:t>
            </a:r>
            <a:r>
              <a:rPr lang="en-US" sz="1300" dirty="0"/>
              <a:t>k </a:t>
            </a:r>
            <a:r>
              <a:rPr lang="en-US" sz="1300" dirty="0" err="1"/>
              <a:t>óptimo</a:t>
            </a:r>
            <a:r>
              <a:rPr lang="en-US" sz="1300" dirty="0"/>
              <a:t>=3 </a:t>
            </a:r>
            <a:r>
              <a:rPr lang="en-US" sz="1300" dirty="0" err="1"/>
              <a:t>basado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método</a:t>
            </a:r>
            <a:r>
              <a:rPr lang="en-US" sz="1300" dirty="0"/>
              <a:t> del </a:t>
            </a:r>
            <a:r>
              <a:rPr lang="en-US" sz="1300" dirty="0" err="1"/>
              <a:t>codo</a:t>
            </a:r>
            <a:r>
              <a:rPr lang="en-US" sz="1300" dirty="0"/>
              <a:t> y </a:t>
            </a:r>
            <a:r>
              <a:rPr lang="en-US" sz="1300" dirty="0" err="1"/>
              <a:t>análisis</a:t>
            </a:r>
            <a:r>
              <a:rPr lang="en-US" sz="1300" dirty="0"/>
              <a:t> de </a:t>
            </a:r>
            <a:r>
              <a:rPr lang="en-US" sz="1300" dirty="0" err="1"/>
              <a:t>silueta</a:t>
            </a:r>
            <a:r>
              <a:rPr lang="en-US" sz="1300" dirty="0"/>
              <a:t>; bueno para clusters </a:t>
            </a:r>
            <a:r>
              <a:rPr lang="en-US" sz="1300" dirty="0" err="1"/>
              <a:t>esféricos</a:t>
            </a:r>
            <a:r>
              <a:rPr lang="en-US" sz="1300" dirty="0"/>
              <a:t> </a:t>
            </a:r>
            <a:r>
              <a:rPr lang="en-US" sz="1300" dirty="0" err="1"/>
              <a:t>pero</a:t>
            </a:r>
            <a:r>
              <a:rPr lang="en-US" sz="1300" dirty="0"/>
              <a:t> </a:t>
            </a:r>
            <a:r>
              <a:rPr lang="en-US" sz="1300" dirty="0" err="1"/>
              <a:t>asume</a:t>
            </a:r>
            <a:r>
              <a:rPr lang="en-US" sz="1300" dirty="0"/>
              <a:t> </a:t>
            </a:r>
            <a:r>
              <a:rPr lang="en-US" sz="1300" dirty="0" err="1"/>
              <a:t>convexidad</a:t>
            </a:r>
            <a:r>
              <a:rPr lang="en-US" sz="1300" dirty="0"/>
              <a:t>.</a:t>
            </a:r>
          </a:p>
          <a:p>
            <a:r>
              <a:rPr lang="en-US" sz="1300" b="1" dirty="0"/>
              <a:t>DBSCAN: </a:t>
            </a:r>
            <a:r>
              <a:rPr lang="en-US" sz="1300" dirty="0" err="1"/>
              <a:t>Ajustado</a:t>
            </a:r>
            <a:r>
              <a:rPr lang="en-US" sz="1300" dirty="0"/>
              <a:t> con eps=0.5, </a:t>
            </a:r>
            <a:r>
              <a:rPr lang="en-US" sz="1300" dirty="0" err="1"/>
              <a:t>min_samples</a:t>
            </a:r>
            <a:r>
              <a:rPr lang="en-US" sz="1300" dirty="0"/>
              <a:t>=10; </a:t>
            </a:r>
            <a:r>
              <a:rPr lang="en-US" sz="1300" dirty="0" err="1"/>
              <a:t>identificó</a:t>
            </a:r>
            <a:r>
              <a:rPr lang="en-US" sz="1300" dirty="0"/>
              <a:t> 3-5 clusters </a:t>
            </a:r>
            <a:r>
              <a:rPr lang="en-US" sz="1300" dirty="0" err="1"/>
              <a:t>más</a:t>
            </a:r>
            <a:r>
              <a:rPr lang="en-US" sz="1300" dirty="0"/>
              <a:t> puntos de </a:t>
            </a:r>
            <a:r>
              <a:rPr lang="en-US" sz="1300" dirty="0" err="1"/>
              <a:t>ruido</a:t>
            </a:r>
            <a:r>
              <a:rPr lang="en-US" sz="1300" dirty="0"/>
              <a:t> </a:t>
            </a:r>
            <a:r>
              <a:rPr lang="en-US" sz="1300" dirty="0" err="1"/>
              <a:t>como</a:t>
            </a:r>
            <a:r>
              <a:rPr lang="en-US" sz="1300" dirty="0"/>
              <a:t> </a:t>
            </a:r>
            <a:r>
              <a:rPr lang="en-US" sz="1300" dirty="0" err="1"/>
              <a:t>anomalías</a:t>
            </a:r>
            <a:r>
              <a:rPr lang="en-US" sz="1300" dirty="0"/>
              <a:t>.</a:t>
            </a:r>
          </a:p>
          <a:p>
            <a:r>
              <a:rPr lang="en-US" sz="1300" b="1" dirty="0" err="1"/>
              <a:t>Agrupamiento</a:t>
            </a:r>
            <a:r>
              <a:rPr lang="en-US" sz="1300" b="1" dirty="0"/>
              <a:t> </a:t>
            </a:r>
            <a:r>
              <a:rPr lang="en-US" sz="1300" b="1" dirty="0" err="1"/>
              <a:t>Espectral</a:t>
            </a:r>
            <a:r>
              <a:rPr lang="en-US" sz="1300" b="1" dirty="0"/>
              <a:t>: </a:t>
            </a:r>
            <a:r>
              <a:rPr lang="en-US" sz="1300" dirty="0" err="1"/>
              <a:t>Funcionó</a:t>
            </a:r>
            <a:r>
              <a:rPr lang="en-US" sz="1300" dirty="0"/>
              <a:t> bien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estructuras</a:t>
            </a:r>
            <a:r>
              <a:rPr lang="en-US" sz="1300" dirty="0"/>
              <a:t> no </a:t>
            </a:r>
            <a:r>
              <a:rPr lang="en-US" sz="1300" dirty="0" err="1"/>
              <a:t>convexas</a:t>
            </a:r>
            <a:r>
              <a:rPr lang="en-US" sz="1300" dirty="0"/>
              <a:t> </a:t>
            </a:r>
            <a:r>
              <a:rPr lang="en-US" sz="1300" dirty="0" err="1"/>
              <a:t>pero</a:t>
            </a:r>
            <a:r>
              <a:rPr lang="en-US" sz="1300" dirty="0"/>
              <a:t> </a:t>
            </a:r>
            <a:r>
              <a:rPr lang="en-US" sz="1300" dirty="0" err="1"/>
              <a:t>intensivo</a:t>
            </a:r>
            <a:r>
              <a:rPr lang="en-US" sz="1300" dirty="0"/>
              <a:t> </a:t>
            </a:r>
            <a:r>
              <a:rPr lang="en-US" sz="1300" dirty="0" err="1"/>
              <a:t>computacionalmente</a:t>
            </a:r>
            <a:r>
              <a:rPr lang="en-US" sz="1300" dirty="0"/>
              <a:t>.</a:t>
            </a:r>
          </a:p>
          <a:p>
            <a:endParaRPr lang="en-US" sz="1300" dirty="0"/>
          </a:p>
          <a:p>
            <a:r>
              <a:rPr lang="en-US" sz="1300" b="1" dirty="0" err="1">
                <a:highlight>
                  <a:srgbClr val="00FF00"/>
                </a:highlight>
              </a:rPr>
              <a:t>Selección</a:t>
            </a:r>
            <a:r>
              <a:rPr lang="en-US" sz="1300" b="1" dirty="0">
                <a:highlight>
                  <a:srgbClr val="00FF00"/>
                </a:highlight>
              </a:rPr>
              <a:t>: </a:t>
            </a:r>
            <a:r>
              <a:rPr lang="en-US" sz="1300" dirty="0"/>
              <a:t>DBSCAN </a:t>
            </a:r>
            <a:r>
              <a:rPr lang="en-US" sz="1300" dirty="0" err="1"/>
              <a:t>seleccionado</a:t>
            </a:r>
            <a:r>
              <a:rPr lang="en-US" sz="1300" dirty="0"/>
              <a:t> </a:t>
            </a:r>
            <a:r>
              <a:rPr lang="en-US" sz="1300" dirty="0" err="1"/>
              <a:t>por</a:t>
            </a:r>
            <a:r>
              <a:rPr lang="en-US" sz="1300" dirty="0"/>
              <a:t> sus </a:t>
            </a:r>
            <a:r>
              <a:rPr lang="en-US" sz="1300" dirty="0" err="1"/>
              <a:t>superiores</a:t>
            </a:r>
            <a:r>
              <a:rPr lang="en-US" sz="1300" dirty="0"/>
              <a:t> </a:t>
            </a:r>
            <a:r>
              <a:rPr lang="en-US" sz="1300" dirty="0" err="1"/>
              <a:t>capacidades</a:t>
            </a:r>
            <a:r>
              <a:rPr lang="en-US" sz="1300" dirty="0"/>
              <a:t> de </a:t>
            </a:r>
            <a:r>
              <a:rPr lang="en-US" sz="1300" dirty="0" err="1"/>
              <a:t>detección</a:t>
            </a:r>
            <a:r>
              <a:rPr lang="en-US" sz="1300" dirty="0"/>
              <a:t> de </a:t>
            </a:r>
            <a:r>
              <a:rPr lang="en-US" sz="1300" dirty="0" err="1"/>
              <a:t>anomalías</a:t>
            </a:r>
            <a:r>
              <a:rPr lang="en-US" sz="1300" dirty="0"/>
              <a:t> </a:t>
            </a:r>
            <a:r>
              <a:rPr lang="en-US" sz="1300" dirty="0" err="1"/>
              <a:t>cruciales</a:t>
            </a:r>
            <a:r>
              <a:rPr lang="en-US" sz="1300" dirty="0"/>
              <a:t> para control de </a:t>
            </a:r>
            <a:r>
              <a:rPr lang="en-US" sz="1300" dirty="0" err="1"/>
              <a:t>calidad</a:t>
            </a:r>
            <a:r>
              <a:rPr lang="en-US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781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9B3A-5739-C39A-6B3E-079A8ECD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8A429-F1C8-A325-1450-916A12EF80F6}"/>
              </a:ext>
            </a:extLst>
          </p:cNvPr>
          <p:cNvSpPr/>
          <p:nvPr/>
        </p:nvSpPr>
        <p:spPr>
          <a:xfrm>
            <a:off x="-155449" y="5976"/>
            <a:ext cx="12499847" cy="991437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00BCA-4CDD-D3D0-C437-368F54E47B1D}"/>
              </a:ext>
            </a:extLst>
          </p:cNvPr>
          <p:cNvSpPr txBox="1"/>
          <p:nvPr/>
        </p:nvSpPr>
        <p:spPr>
          <a:xfrm>
            <a:off x="152406" y="308852"/>
            <a:ext cx="889269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Interpretación</a:t>
            </a:r>
            <a:r>
              <a:rPr lang="en-US" sz="2400" dirty="0">
                <a:solidFill>
                  <a:schemeClr val="bg1"/>
                </a:solidFill>
              </a:rPr>
              <a:t> y </a:t>
            </a:r>
            <a:r>
              <a:rPr lang="en-US" sz="2400" dirty="0" err="1">
                <a:solidFill>
                  <a:schemeClr val="bg1"/>
                </a:solidFill>
              </a:rPr>
              <a:t>Conclusiones</a:t>
            </a:r>
            <a:r>
              <a:rPr lang="en-US" sz="2400" dirty="0">
                <a:solidFill>
                  <a:schemeClr val="bg1"/>
                </a:solidFill>
              </a:rPr>
              <a:t> para </a:t>
            </a:r>
            <a:r>
              <a:rPr lang="en-US" sz="2400" dirty="0" err="1">
                <a:solidFill>
                  <a:schemeClr val="bg1"/>
                </a:solidFill>
              </a:rPr>
              <a:t>Análisis</a:t>
            </a:r>
            <a:r>
              <a:rPr lang="en-US" sz="2400" dirty="0">
                <a:solidFill>
                  <a:schemeClr val="bg1"/>
                </a:solidFill>
              </a:rPr>
              <a:t> de Control de Calidad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93C21B-2B01-B69D-4968-E423357D68C8}"/>
              </a:ext>
            </a:extLst>
          </p:cNvPr>
          <p:cNvSpPr txBox="1"/>
          <p:nvPr/>
        </p:nvSpPr>
        <p:spPr>
          <a:xfrm>
            <a:off x="0" y="103920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dimensionalidad</a:t>
            </a:r>
            <a:r>
              <a:rPr lang="en-US" dirty="0"/>
              <a:t> (UMAP) y </a:t>
            </a:r>
            <a:r>
              <a:rPr lang="en-US" dirty="0" err="1"/>
              <a:t>agrupamiento</a:t>
            </a:r>
            <a:r>
              <a:rPr lang="en-US" dirty="0"/>
              <a:t> (DBSCAN) para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control de </a:t>
            </a:r>
            <a:r>
              <a:rPr lang="en-US" dirty="0" err="1"/>
              <a:t>calidad</a:t>
            </a:r>
            <a:r>
              <a:rPr lang="en-US" dirty="0"/>
              <a:t>,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, </a:t>
            </a:r>
            <a:r>
              <a:rPr lang="en-US" dirty="0" err="1"/>
              <a:t>defectos</a:t>
            </a:r>
            <a:r>
              <a:rPr lang="en-US" dirty="0"/>
              <a:t> y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recomendaciones</a:t>
            </a:r>
            <a:r>
              <a:rPr lang="en-US" dirty="0"/>
              <a:t> </a:t>
            </a:r>
            <a:r>
              <a:rPr lang="en-US" dirty="0" err="1"/>
              <a:t>accionables</a:t>
            </a:r>
            <a:r>
              <a:rPr lang="en-US" dirty="0"/>
              <a:t> para la </a:t>
            </a:r>
            <a:r>
              <a:rPr lang="en-US" dirty="0" err="1"/>
              <a:t>fabricación</a:t>
            </a:r>
            <a:r>
              <a:rPr lang="en-U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17B763-6C8E-8FB5-F1EA-B3490ECA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471"/>
            <a:ext cx="5127607" cy="45600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E3C2EE-A724-BD22-255B-C72F57BB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634" y="1910874"/>
            <a:ext cx="6884884" cy="45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6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93735-209D-2CA8-0DBB-A1902BB36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5C500A-EE00-7AD8-1CE9-6196343E2EF5}"/>
              </a:ext>
            </a:extLst>
          </p:cNvPr>
          <p:cNvSpPr/>
          <p:nvPr/>
        </p:nvSpPr>
        <p:spPr>
          <a:xfrm>
            <a:off x="-155448" y="-118872"/>
            <a:ext cx="2395728" cy="716889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1D63A-A398-A177-D7C9-DC7A4F95F816}"/>
              </a:ext>
            </a:extLst>
          </p:cNvPr>
          <p:cNvSpPr txBox="1"/>
          <p:nvPr/>
        </p:nvSpPr>
        <p:spPr>
          <a:xfrm>
            <a:off x="-355180" y="2178418"/>
            <a:ext cx="2778581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Interpretación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para </a:t>
            </a:r>
            <a:r>
              <a:rPr lang="en-US" sz="2800" dirty="0" err="1">
                <a:solidFill>
                  <a:schemeClr val="bg1"/>
                </a:solidFill>
              </a:rPr>
              <a:t>Análisis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conclusiones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Control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Calidad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E270F8-0F90-422C-2443-65F8E2B908D9}"/>
              </a:ext>
            </a:extLst>
          </p:cNvPr>
          <p:cNvSpPr txBox="1"/>
          <p:nvPr/>
        </p:nvSpPr>
        <p:spPr>
          <a:xfrm>
            <a:off x="2323950" y="71850"/>
            <a:ext cx="9951719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highlight>
                  <a:srgbClr val="00FF00"/>
                </a:highlight>
              </a:rPr>
              <a:t>Interpretación</a:t>
            </a:r>
            <a:r>
              <a:rPr lang="en-US" sz="1400" b="1" dirty="0">
                <a:highlight>
                  <a:srgbClr val="00FF00"/>
                </a:highlight>
              </a:rPr>
              <a:t> y </a:t>
            </a:r>
            <a:r>
              <a:rPr lang="en-US" sz="1400" b="1" dirty="0" err="1">
                <a:highlight>
                  <a:srgbClr val="00FF00"/>
                </a:highlight>
              </a:rPr>
              <a:t>Conclusiones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err="1"/>
              <a:t>Interpretación</a:t>
            </a:r>
            <a:r>
              <a:rPr lang="en-US" sz="1400" b="1" dirty="0"/>
              <a:t> de Clusters: </a:t>
            </a:r>
          </a:p>
          <a:p>
            <a:r>
              <a:rPr lang="en-US" sz="1400" dirty="0"/>
              <a:t>-Clusters </a:t>
            </a:r>
            <a:r>
              <a:rPr lang="en-US" sz="1400" dirty="0" err="1"/>
              <a:t>centrales</a:t>
            </a:r>
            <a:r>
              <a:rPr lang="en-US" sz="1400" dirty="0"/>
              <a:t> </a:t>
            </a:r>
            <a:r>
              <a:rPr lang="en-US" sz="1400" dirty="0" err="1"/>
              <a:t>representan</a:t>
            </a:r>
            <a:r>
              <a:rPr lang="en-US" sz="1400" dirty="0"/>
              <a:t> </a:t>
            </a:r>
            <a:r>
              <a:rPr lang="en-US" sz="1400" dirty="0" err="1"/>
              <a:t>lotes</a:t>
            </a:r>
            <a:r>
              <a:rPr lang="en-US" sz="1400" dirty="0"/>
              <a:t> de </a:t>
            </a:r>
            <a:r>
              <a:rPr lang="en-US" sz="1400" dirty="0" err="1"/>
              <a:t>calidad</a:t>
            </a:r>
            <a:r>
              <a:rPr lang="en-US" sz="1400" dirty="0"/>
              <a:t> </a:t>
            </a:r>
            <a:r>
              <a:rPr lang="en-US" sz="1400" dirty="0" err="1"/>
              <a:t>consistente</a:t>
            </a:r>
            <a:r>
              <a:rPr lang="en-US" sz="1400" dirty="0"/>
              <a:t>; puntos de </a:t>
            </a:r>
            <a:r>
              <a:rPr lang="en-US" sz="1400" dirty="0" err="1"/>
              <a:t>ruido</a:t>
            </a:r>
            <a:r>
              <a:rPr lang="en-US" sz="1400" dirty="0"/>
              <a:t> (-1) indican </a:t>
            </a:r>
            <a:r>
              <a:rPr lang="en-US" sz="1400" dirty="0" err="1"/>
              <a:t>potenciales</a:t>
            </a:r>
            <a:r>
              <a:rPr lang="en-US" sz="1400" dirty="0"/>
              <a:t> </a:t>
            </a:r>
            <a:r>
              <a:rPr lang="en-US" sz="1400" dirty="0" err="1"/>
              <a:t>defectos</a:t>
            </a:r>
            <a:r>
              <a:rPr lang="en-US" sz="1400" dirty="0"/>
              <a:t> de </a:t>
            </a:r>
            <a:r>
              <a:rPr lang="en-US" sz="1400" dirty="0" err="1"/>
              <a:t>fabricación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err="1"/>
              <a:t>Análisis</a:t>
            </a:r>
            <a:r>
              <a:rPr lang="en-US" sz="1400" b="1" dirty="0"/>
              <a:t> de Lotes: </a:t>
            </a:r>
            <a:br>
              <a:rPr lang="en-US" sz="1400" dirty="0"/>
            </a:br>
            <a:r>
              <a:rPr lang="en-US" sz="1400" dirty="0" err="1"/>
              <a:t>Identificó</a:t>
            </a:r>
            <a:r>
              <a:rPr lang="en-US" sz="1400" dirty="0"/>
              <a:t> </a:t>
            </a:r>
            <a:r>
              <a:rPr lang="en-US" sz="1400" dirty="0" err="1"/>
              <a:t>lotes</a:t>
            </a:r>
            <a:r>
              <a:rPr lang="en-US" sz="1400" dirty="0"/>
              <a:t> </a:t>
            </a:r>
            <a:r>
              <a:rPr lang="en-US" sz="1400" dirty="0" err="1"/>
              <a:t>específicos</a:t>
            </a:r>
            <a:r>
              <a:rPr lang="en-US" sz="1400" dirty="0"/>
              <a:t> con </a:t>
            </a:r>
            <a:r>
              <a:rPr lang="en-US" sz="1400" dirty="0" err="1"/>
              <a:t>altas</a:t>
            </a:r>
            <a:r>
              <a:rPr lang="en-US" sz="1400" dirty="0"/>
              <a:t> </a:t>
            </a:r>
            <a:r>
              <a:rPr lang="en-US" sz="1400" dirty="0" err="1"/>
              <a:t>tasas</a:t>
            </a:r>
            <a:r>
              <a:rPr lang="en-US" sz="1400" dirty="0"/>
              <a:t> de </a:t>
            </a:r>
            <a:r>
              <a:rPr lang="en-US" sz="1400" dirty="0" err="1"/>
              <a:t>anomalías</a:t>
            </a:r>
            <a:r>
              <a:rPr lang="en-US" sz="1400" dirty="0"/>
              <a:t> </a:t>
            </a:r>
            <a:r>
              <a:rPr lang="en-US" sz="1400" dirty="0" err="1"/>
              <a:t>que</a:t>
            </a:r>
            <a:r>
              <a:rPr lang="en-US" sz="1400" dirty="0"/>
              <a:t> </a:t>
            </a:r>
            <a:r>
              <a:rPr lang="en-US" sz="1400" dirty="0" err="1"/>
              <a:t>requieren</a:t>
            </a:r>
            <a:r>
              <a:rPr lang="en-US" sz="1400" dirty="0"/>
              <a:t> </a:t>
            </a:r>
            <a:r>
              <a:rPr lang="en-US" sz="1400" dirty="0" err="1"/>
              <a:t>inspección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err="1"/>
              <a:t>Patrones</a:t>
            </a:r>
            <a:r>
              <a:rPr lang="en-US" sz="1400" b="1" dirty="0"/>
              <a:t> de </a:t>
            </a:r>
            <a:r>
              <a:rPr lang="en-US" sz="1400" b="1" dirty="0" err="1"/>
              <a:t>Características</a:t>
            </a:r>
            <a:r>
              <a:rPr lang="en-US" sz="1400" b="1" dirty="0"/>
              <a:t>: </a:t>
            </a:r>
            <a:br>
              <a:rPr lang="en-US" sz="1400" dirty="0"/>
            </a:br>
            <a:r>
              <a:rPr lang="en-US" sz="1400" dirty="0"/>
              <a:t>Los clusters </a:t>
            </a:r>
            <a:r>
              <a:rPr lang="en-US" sz="1400" dirty="0" err="1"/>
              <a:t>mostraron</a:t>
            </a:r>
            <a:r>
              <a:rPr lang="en-US" sz="1400" dirty="0"/>
              <a:t> </a:t>
            </a:r>
            <a:r>
              <a:rPr lang="en-US" sz="1400" dirty="0" err="1"/>
              <a:t>perfiles</a:t>
            </a:r>
            <a:r>
              <a:rPr lang="en-US" sz="1400" dirty="0"/>
              <a:t> </a:t>
            </a:r>
            <a:r>
              <a:rPr lang="en-US" sz="1400" dirty="0" err="1"/>
              <a:t>distintos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mediciones</a:t>
            </a:r>
            <a:r>
              <a:rPr lang="en-US" sz="1400" dirty="0"/>
              <a:t> de </a:t>
            </a:r>
            <a:r>
              <a:rPr lang="en-US" sz="1400" dirty="0" err="1"/>
              <a:t>resistencia</a:t>
            </a:r>
            <a:r>
              <a:rPr lang="en-US" sz="1400" dirty="0"/>
              <a:t> y </a:t>
            </a:r>
            <a:r>
              <a:rPr lang="en-US" sz="1400" dirty="0" err="1"/>
              <a:t>espesor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 err="1">
                <a:highlight>
                  <a:srgbClr val="00FF00"/>
                </a:highlight>
              </a:rPr>
              <a:t>Hallazgos</a:t>
            </a:r>
            <a:r>
              <a:rPr lang="en-US" sz="1400" dirty="0">
                <a:highlight>
                  <a:srgbClr val="00FF00"/>
                </a:highlight>
              </a:rPr>
              <a:t> Clave e </a:t>
            </a:r>
            <a:r>
              <a:rPr lang="en-US" sz="1400" dirty="0" err="1">
                <a:highlight>
                  <a:srgbClr val="00FF00"/>
                </a:highlight>
              </a:rPr>
              <a:t>Interpretaciones</a:t>
            </a:r>
            <a:endParaRPr lang="en-US" sz="1400" dirty="0">
              <a:highlight>
                <a:srgbClr val="00FF00"/>
              </a:highlight>
            </a:endParaRPr>
          </a:p>
          <a:p>
            <a:endParaRPr lang="en-US" sz="1400" dirty="0"/>
          </a:p>
          <a:p>
            <a:r>
              <a:rPr lang="en-US" sz="1400" b="1" dirty="0" err="1"/>
              <a:t>Mejores</a:t>
            </a:r>
            <a:r>
              <a:rPr lang="en-US" sz="1400" b="1" dirty="0"/>
              <a:t> </a:t>
            </a:r>
            <a:r>
              <a:rPr lang="en-US" sz="1400" b="1" dirty="0" err="1"/>
              <a:t>Métodos</a:t>
            </a:r>
            <a:r>
              <a:rPr lang="en-US" sz="1400" b="1" dirty="0"/>
              <a:t>: </a:t>
            </a:r>
            <a:br>
              <a:rPr lang="en-US" sz="1400" dirty="0"/>
            </a:br>
            <a:r>
              <a:rPr lang="en-US" sz="1400" dirty="0"/>
              <a:t>UMAP para </a:t>
            </a:r>
            <a:r>
              <a:rPr lang="en-US" sz="1400" dirty="0" err="1"/>
              <a:t>reducción</a:t>
            </a:r>
            <a:r>
              <a:rPr lang="en-US" sz="1400" dirty="0"/>
              <a:t> de </a:t>
            </a:r>
            <a:r>
              <a:rPr lang="en-US" sz="1400" dirty="0" err="1"/>
              <a:t>dimensionalidad</a:t>
            </a:r>
            <a:r>
              <a:rPr lang="en-US" sz="1400" dirty="0"/>
              <a:t> </a:t>
            </a:r>
            <a:r>
              <a:rPr lang="en-US" sz="1400" dirty="0" err="1"/>
              <a:t>combinado</a:t>
            </a:r>
            <a:r>
              <a:rPr lang="en-US" sz="1400" dirty="0"/>
              <a:t> con DBSCAN para </a:t>
            </a:r>
            <a:r>
              <a:rPr lang="en-US" sz="1400" dirty="0" err="1"/>
              <a:t>agrupamiento</a:t>
            </a:r>
            <a:r>
              <a:rPr lang="en-US" sz="1400" dirty="0"/>
              <a:t> </a:t>
            </a:r>
            <a:r>
              <a:rPr lang="en-US" sz="1400" dirty="0" err="1"/>
              <a:t>proporcionó</a:t>
            </a:r>
            <a:r>
              <a:rPr lang="en-US" sz="1400" dirty="0"/>
              <a:t> </a:t>
            </a:r>
            <a:r>
              <a:rPr lang="en-US" sz="1400" dirty="0" err="1"/>
              <a:t>resultados</a:t>
            </a:r>
            <a:r>
              <a:rPr lang="en-US" sz="1400" dirty="0"/>
              <a:t> </a:t>
            </a:r>
            <a:r>
              <a:rPr lang="en-US" sz="1400" dirty="0" err="1"/>
              <a:t>óptimos</a:t>
            </a:r>
            <a:r>
              <a:rPr lang="en-US" sz="1400" dirty="0"/>
              <a:t> para </a:t>
            </a:r>
            <a:r>
              <a:rPr lang="en-US" sz="1400" dirty="0" err="1"/>
              <a:t>análisis</a:t>
            </a:r>
            <a:r>
              <a:rPr lang="en-US" sz="1400" dirty="0"/>
              <a:t> de control de </a:t>
            </a:r>
            <a:r>
              <a:rPr lang="en-US" sz="1400" dirty="0" err="1"/>
              <a:t>calidad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err="1"/>
              <a:t>Patrones</a:t>
            </a:r>
            <a:r>
              <a:rPr lang="en-US" sz="1400" b="1" dirty="0"/>
              <a:t> de Calidad: </a:t>
            </a:r>
            <a:br>
              <a:rPr lang="en-US" sz="1400" dirty="0"/>
            </a:br>
            <a:r>
              <a:rPr lang="en-US" sz="1400" dirty="0"/>
              <a:t>Los clusters </a:t>
            </a:r>
            <a:r>
              <a:rPr lang="en-US" sz="1400" dirty="0" err="1"/>
              <a:t>corresponden</a:t>
            </a:r>
            <a:r>
              <a:rPr lang="en-US" sz="1400" dirty="0"/>
              <a:t> a </a:t>
            </a:r>
            <a:r>
              <a:rPr lang="en-US" sz="1400" dirty="0" err="1"/>
              <a:t>diferentes</a:t>
            </a:r>
            <a:r>
              <a:rPr lang="en-US" sz="1400" dirty="0"/>
              <a:t> </a:t>
            </a:r>
            <a:r>
              <a:rPr lang="en-US" sz="1400" dirty="0" err="1"/>
              <a:t>niveles</a:t>
            </a:r>
            <a:r>
              <a:rPr lang="en-US" sz="1400" dirty="0"/>
              <a:t> de </a:t>
            </a:r>
            <a:r>
              <a:rPr lang="en-US" sz="1400" dirty="0" err="1"/>
              <a:t>calidad</a:t>
            </a:r>
            <a:r>
              <a:rPr lang="en-US" sz="1400" dirty="0"/>
              <a:t> de </a:t>
            </a:r>
            <a:r>
              <a:rPr lang="en-US" sz="1400" dirty="0" err="1"/>
              <a:t>lotes</a:t>
            </a:r>
            <a:r>
              <a:rPr lang="en-US" sz="1400" dirty="0"/>
              <a:t> de </a:t>
            </a:r>
            <a:r>
              <a:rPr lang="en-US" sz="1400" dirty="0" err="1"/>
              <a:t>productos</a:t>
            </a:r>
            <a:r>
              <a:rPr lang="en-US" sz="1400" dirty="0"/>
              <a:t>, con </a:t>
            </a:r>
            <a:r>
              <a:rPr lang="en-US" sz="1400" dirty="0" err="1"/>
              <a:t>lotes</a:t>
            </a:r>
            <a:r>
              <a:rPr lang="en-US" sz="1400" dirty="0"/>
              <a:t> de </a:t>
            </a:r>
            <a:r>
              <a:rPr lang="en-US" sz="1400" dirty="0" err="1"/>
              <a:t>alta</a:t>
            </a:r>
            <a:r>
              <a:rPr lang="en-US" sz="1400" dirty="0"/>
              <a:t> </a:t>
            </a:r>
            <a:r>
              <a:rPr lang="en-US" sz="1400" dirty="0" err="1"/>
              <a:t>calidad</a:t>
            </a:r>
            <a:r>
              <a:rPr lang="en-US" sz="1400" dirty="0"/>
              <a:t> </a:t>
            </a:r>
            <a:r>
              <a:rPr lang="en-US" sz="1400" dirty="0" err="1"/>
              <a:t>mostrando</a:t>
            </a:r>
            <a:r>
              <a:rPr lang="en-US" sz="1400" dirty="0"/>
              <a:t> </a:t>
            </a:r>
            <a:r>
              <a:rPr lang="en-US" sz="1400" dirty="0" err="1"/>
              <a:t>resultados</a:t>
            </a:r>
            <a:r>
              <a:rPr lang="en-US" sz="1400" dirty="0"/>
              <a:t> </a:t>
            </a:r>
            <a:r>
              <a:rPr lang="en-US" sz="1400" dirty="0" err="1"/>
              <a:t>consistentes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todas</a:t>
            </a:r>
            <a:r>
              <a:rPr lang="en-US" sz="1400" dirty="0"/>
              <a:t> las </a:t>
            </a:r>
            <a:r>
              <a:rPr lang="en-US" sz="1400" dirty="0" err="1"/>
              <a:t>características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err="1"/>
              <a:t>Detección</a:t>
            </a:r>
            <a:r>
              <a:rPr lang="en-US" sz="1400" b="1" dirty="0"/>
              <a:t> de </a:t>
            </a:r>
            <a:r>
              <a:rPr lang="en-US" sz="1400" b="1" dirty="0" err="1"/>
              <a:t>Anomalías</a:t>
            </a:r>
            <a:r>
              <a:rPr lang="en-US" sz="1400" b="1" dirty="0"/>
              <a:t>: </a:t>
            </a:r>
            <a:br>
              <a:rPr lang="en-US" sz="1400" dirty="0"/>
            </a:br>
            <a:r>
              <a:rPr lang="en-US" sz="1400" dirty="0"/>
              <a:t>Los puntos de </a:t>
            </a:r>
            <a:r>
              <a:rPr lang="en-US" sz="1400" dirty="0" err="1"/>
              <a:t>ruido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DBSCAN </a:t>
            </a:r>
            <a:r>
              <a:rPr lang="en-US" sz="1400" dirty="0" err="1"/>
              <a:t>representan</a:t>
            </a:r>
            <a:r>
              <a:rPr lang="en-US" sz="1400" dirty="0"/>
              <a:t> </a:t>
            </a:r>
            <a:r>
              <a:rPr lang="en-US" sz="1400" dirty="0" err="1"/>
              <a:t>potenciales</a:t>
            </a:r>
            <a:r>
              <a:rPr lang="en-US" sz="1400" dirty="0"/>
              <a:t> </a:t>
            </a:r>
            <a:r>
              <a:rPr lang="en-US" sz="1400" dirty="0" err="1"/>
              <a:t>defectos</a:t>
            </a:r>
            <a:r>
              <a:rPr lang="en-US" sz="1400" dirty="0"/>
              <a:t> o </a:t>
            </a:r>
            <a:r>
              <a:rPr lang="en-US" sz="1400" dirty="0" err="1"/>
              <a:t>valores</a:t>
            </a:r>
            <a:r>
              <a:rPr lang="en-US" sz="1400" dirty="0"/>
              <a:t> </a:t>
            </a:r>
            <a:r>
              <a:rPr lang="en-US" sz="1400" dirty="0" err="1"/>
              <a:t>atípicos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procesos</a:t>
            </a:r>
            <a:r>
              <a:rPr lang="en-US" sz="1400" dirty="0"/>
              <a:t> de </a:t>
            </a:r>
            <a:r>
              <a:rPr lang="en-US" sz="1400" dirty="0" err="1"/>
              <a:t>fabricación</a:t>
            </a:r>
            <a:r>
              <a:rPr lang="en-US" sz="1400" dirty="0"/>
              <a:t>, </a:t>
            </a:r>
            <a:r>
              <a:rPr lang="en-US" sz="1400" dirty="0" err="1"/>
              <a:t>permitiendo</a:t>
            </a:r>
            <a:r>
              <a:rPr lang="en-US" sz="1400" dirty="0"/>
              <a:t> control de </a:t>
            </a:r>
            <a:r>
              <a:rPr lang="en-US" sz="1400" dirty="0" err="1"/>
              <a:t>calidad</a:t>
            </a:r>
            <a:r>
              <a:rPr lang="en-US" sz="1400" dirty="0"/>
              <a:t> </a:t>
            </a:r>
            <a:r>
              <a:rPr lang="en-US" sz="1400" dirty="0" err="1"/>
              <a:t>proactivo</a:t>
            </a:r>
            <a:r>
              <a:rPr lang="en-US" sz="1400" dirty="0"/>
              <a:t>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Insights de </a:t>
            </a:r>
            <a:r>
              <a:rPr lang="en-US" sz="1400" b="1" dirty="0" err="1"/>
              <a:t>Fabricación</a:t>
            </a:r>
            <a:r>
              <a:rPr lang="en-US" sz="1400" b="1" dirty="0"/>
              <a:t>: </a:t>
            </a:r>
            <a:br>
              <a:rPr lang="en-US" sz="1400" dirty="0"/>
            </a:br>
            <a:r>
              <a:rPr lang="en-US" sz="1400" dirty="0"/>
              <a:t>Los </a:t>
            </a:r>
            <a:r>
              <a:rPr lang="en-US" sz="1400" dirty="0" err="1"/>
              <a:t>lotes</a:t>
            </a:r>
            <a:r>
              <a:rPr lang="en-US" sz="1400" dirty="0"/>
              <a:t> </a:t>
            </a:r>
            <a:r>
              <a:rPr lang="en-US" sz="1400" dirty="0" err="1"/>
              <a:t>anómalos</a:t>
            </a:r>
            <a:r>
              <a:rPr lang="en-US" sz="1400" dirty="0"/>
              <a:t> a menudo </a:t>
            </a:r>
            <a:r>
              <a:rPr lang="en-US" sz="1400" dirty="0" err="1"/>
              <a:t>exhiben</a:t>
            </a:r>
            <a:r>
              <a:rPr lang="en-US" sz="1400" dirty="0"/>
              <a:t> </a:t>
            </a:r>
            <a:r>
              <a:rPr lang="en-US" sz="1400" dirty="0" err="1"/>
              <a:t>desviaciones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parámetros</a:t>
            </a:r>
            <a:r>
              <a:rPr lang="en-US" sz="1400" dirty="0"/>
              <a:t> </a:t>
            </a:r>
            <a:r>
              <a:rPr lang="en-US" sz="1400" dirty="0" err="1"/>
              <a:t>críticos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resistencia</a:t>
            </a:r>
            <a:r>
              <a:rPr lang="en-US" sz="1400" dirty="0"/>
              <a:t> a </a:t>
            </a:r>
            <a:r>
              <a:rPr lang="en-US" sz="1400" dirty="0" err="1"/>
              <a:t>ruptura</a:t>
            </a:r>
            <a:r>
              <a:rPr lang="en-US" sz="1400" dirty="0"/>
              <a:t> y </a:t>
            </a:r>
            <a:r>
              <a:rPr lang="en-US" sz="1400" dirty="0" err="1"/>
              <a:t>resistencia</a:t>
            </a:r>
            <a:r>
              <a:rPr lang="en-US" sz="1400" dirty="0"/>
              <a:t> al </a:t>
            </a:r>
            <a:r>
              <a:rPr lang="en-US" sz="1400" dirty="0" err="1"/>
              <a:t>desgarro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70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RI Test Methods">
            <a:extLst>
              <a:ext uri="{FF2B5EF4-FFF2-40B4-BE49-F238E27FC236}">
                <a16:creationId xmlns:a16="http://schemas.microsoft.com/office/drawing/2014/main" id="{B397B212-43F2-6D76-EA56-CF169693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78" y="2098193"/>
            <a:ext cx="38862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stic parts manufacturer | AGRU ...">
            <a:extLst>
              <a:ext uri="{FF2B5EF4-FFF2-40B4-BE49-F238E27FC236}">
                <a16:creationId xmlns:a16="http://schemas.microsoft.com/office/drawing/2014/main" id="{8A9E7AE7-3F56-5B2D-29B1-7DB8EDEA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74" y="2499300"/>
            <a:ext cx="2070746" cy="123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0F53A7-3DBC-61C8-B6E3-C1A487B306EF}"/>
              </a:ext>
            </a:extLst>
          </p:cNvPr>
          <p:cNvSpPr/>
          <p:nvPr/>
        </p:nvSpPr>
        <p:spPr>
          <a:xfrm>
            <a:off x="-155448" y="-118872"/>
            <a:ext cx="12499848" cy="21579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507C-0EA1-FD6F-4298-F003C4936264}"/>
              </a:ext>
            </a:extLst>
          </p:cNvPr>
          <p:cNvSpPr txBox="1"/>
          <p:nvPr/>
        </p:nvSpPr>
        <p:spPr>
          <a:xfrm>
            <a:off x="4487305" y="452288"/>
            <a:ext cx="321434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err="1">
                <a:solidFill>
                  <a:schemeClr val="bg1">
                    <a:lumMod val="95000"/>
                  </a:schemeClr>
                </a:solidFill>
              </a:rPr>
              <a:t>Contexto</a:t>
            </a:r>
            <a:endParaRPr lang="es-ES" sz="60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997077EC-3742-D2A0-E2AA-BF8D3CA1C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550" y="3360476"/>
            <a:ext cx="708969" cy="708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68475A-FA2E-F8BF-1C94-EA6E5B17C264}"/>
              </a:ext>
            </a:extLst>
          </p:cNvPr>
          <p:cNvSpPr txBox="1"/>
          <p:nvPr/>
        </p:nvSpPr>
        <p:spPr>
          <a:xfrm>
            <a:off x="519634" y="4867525"/>
            <a:ext cx="2866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Empresa de </a:t>
            </a:r>
            <a:r>
              <a:rPr lang="en-US" sz="1800" dirty="0" err="1">
                <a:latin typeface="Arial"/>
                <a:cs typeface="Arial"/>
              </a:rPr>
              <a:t>Manufactura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especializada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plasticos</a:t>
            </a:r>
            <a:r>
              <a:rPr lang="en-US" sz="1800" dirty="0">
                <a:latin typeface="Arial"/>
                <a:cs typeface="Arial"/>
              </a:rPr>
              <a:t> de </a:t>
            </a:r>
            <a:r>
              <a:rPr lang="en-US" sz="1800" dirty="0" err="1">
                <a:latin typeface="Arial"/>
                <a:cs typeface="Arial"/>
              </a:rPr>
              <a:t>alta</a:t>
            </a:r>
            <a:r>
              <a:rPr lang="en-US" sz="1800" dirty="0">
                <a:latin typeface="Arial"/>
                <a:cs typeface="Arial"/>
              </a:rPr>
              <a:t> y baja </a:t>
            </a:r>
            <a:r>
              <a:rPr lang="en-US" sz="1800" dirty="0" err="1">
                <a:latin typeface="Arial"/>
                <a:cs typeface="Arial"/>
              </a:rPr>
              <a:t>densidad</a:t>
            </a:r>
            <a:endParaRPr lang="en-US" dirty="0"/>
          </a:p>
        </p:txBody>
      </p:sp>
      <p:pic>
        <p:nvPicPr>
          <p:cNvPr id="22" name="Graphic 21" descr="Clipboard with solid fill">
            <a:extLst>
              <a:ext uri="{FF2B5EF4-FFF2-40B4-BE49-F238E27FC236}">
                <a16:creationId xmlns:a16="http://schemas.microsoft.com/office/drawing/2014/main" id="{4EECDE41-5E8C-0C52-6EED-F951CB354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9448" y="3200766"/>
            <a:ext cx="788232" cy="788232"/>
          </a:xfrm>
          <a:prstGeom prst="rect">
            <a:avLst/>
          </a:prstGeom>
        </p:spPr>
      </p:pic>
      <p:pic>
        <p:nvPicPr>
          <p:cNvPr id="24" name="Graphic 23" descr="Customer review with solid fill">
            <a:extLst>
              <a:ext uri="{FF2B5EF4-FFF2-40B4-BE49-F238E27FC236}">
                <a16:creationId xmlns:a16="http://schemas.microsoft.com/office/drawing/2014/main" id="{4355FDAF-AA9B-9E29-09EB-0F09FC0DD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7016" y="3260572"/>
            <a:ext cx="655322" cy="655322"/>
          </a:xfrm>
          <a:prstGeom prst="rect">
            <a:avLst/>
          </a:prstGeom>
        </p:spPr>
      </p:pic>
      <p:pic>
        <p:nvPicPr>
          <p:cNvPr id="26" name="Graphic 25" descr="Hospital with solid fill">
            <a:extLst>
              <a:ext uri="{FF2B5EF4-FFF2-40B4-BE49-F238E27FC236}">
                <a16:creationId xmlns:a16="http://schemas.microsoft.com/office/drawing/2014/main" id="{85EC354A-C20D-D488-C8D0-03D00D151B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71894" y="2356320"/>
            <a:ext cx="655322" cy="6553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47326F-2C77-8559-0037-638B7884FE85}"/>
              </a:ext>
            </a:extLst>
          </p:cNvPr>
          <p:cNvSpPr txBox="1"/>
          <p:nvPr/>
        </p:nvSpPr>
        <p:spPr>
          <a:xfrm>
            <a:off x="4925327" y="4202586"/>
            <a:ext cx="27440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Técnica: </a:t>
            </a:r>
            <a:r>
              <a:rPr lang="en-US" dirty="0" err="1">
                <a:latin typeface="Arial"/>
                <a:cs typeface="Arial"/>
              </a:rPr>
              <a:t>Medicion</a:t>
            </a:r>
            <a:r>
              <a:rPr lang="en-US" dirty="0">
                <a:latin typeface="Arial"/>
                <a:cs typeface="Arial"/>
              </a:rPr>
              <a:t> de </a:t>
            </a:r>
            <a:r>
              <a:rPr lang="en-US" dirty="0" err="1">
                <a:latin typeface="Arial"/>
                <a:cs typeface="Arial"/>
              </a:rPr>
              <a:t>parametros</a:t>
            </a:r>
            <a:r>
              <a:rPr lang="en-US" dirty="0">
                <a:latin typeface="Arial"/>
                <a:cs typeface="Arial"/>
              </a:rPr>
              <a:t> de control de Calidad </a:t>
            </a:r>
            <a:r>
              <a:rPr lang="en-US" dirty="0" err="1">
                <a:latin typeface="Arial"/>
                <a:cs typeface="Arial"/>
              </a:rPr>
              <a:t>en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laboratorios</a:t>
            </a:r>
            <a:r>
              <a:rPr lang="en-US" dirty="0">
                <a:latin typeface="Arial"/>
                <a:cs typeface="Arial"/>
              </a:rPr>
              <a:t> de la </a:t>
            </a:r>
            <a:r>
              <a:rPr lang="en-US" dirty="0" err="1">
                <a:latin typeface="Arial"/>
                <a:cs typeface="Arial"/>
              </a:rPr>
              <a:t>empresa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basados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en</a:t>
            </a:r>
            <a:r>
              <a:rPr lang="en-US" dirty="0">
                <a:latin typeface="Arial"/>
                <a:cs typeface="Arial"/>
              </a:rPr>
              <a:t> la </a:t>
            </a:r>
            <a:r>
              <a:rPr lang="en-US" dirty="0" err="1">
                <a:latin typeface="Arial"/>
                <a:cs typeface="Arial"/>
              </a:rPr>
              <a:t>los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estandares</a:t>
            </a:r>
            <a:r>
              <a:rPr lang="en-US" dirty="0">
                <a:latin typeface="Arial"/>
                <a:cs typeface="Arial"/>
              </a:rPr>
              <a:t> del ASTM y GRI (Geosynthetic Research Institute)</a:t>
            </a:r>
            <a:endParaRPr lang="en-US" dirty="0"/>
          </a:p>
        </p:txBody>
      </p:sp>
      <p:pic>
        <p:nvPicPr>
          <p:cNvPr id="31" name="Graphic 30" descr="Dollar with solid fill">
            <a:extLst>
              <a:ext uri="{FF2B5EF4-FFF2-40B4-BE49-F238E27FC236}">
                <a16:creationId xmlns:a16="http://schemas.microsoft.com/office/drawing/2014/main" id="{2D9370AE-6BBE-4573-D1ED-9F1934767A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24828" y="3419480"/>
            <a:ext cx="505093" cy="505093"/>
          </a:xfrm>
          <a:prstGeom prst="rect">
            <a:avLst/>
          </a:prstGeom>
        </p:spPr>
      </p:pic>
      <p:pic>
        <p:nvPicPr>
          <p:cNvPr id="33" name="Graphic 32" descr="Money with solid fill">
            <a:extLst>
              <a:ext uri="{FF2B5EF4-FFF2-40B4-BE49-F238E27FC236}">
                <a16:creationId xmlns:a16="http://schemas.microsoft.com/office/drawing/2014/main" id="{48E8C446-119C-63D3-3CF7-D68D0623E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92147" y="2630018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7297A0D-FE16-D376-96EC-1BDA85404C61}"/>
              </a:ext>
            </a:extLst>
          </p:cNvPr>
          <p:cNvSpPr txBox="1"/>
          <p:nvPr/>
        </p:nvSpPr>
        <p:spPr>
          <a:xfrm>
            <a:off x="8913568" y="4294981"/>
            <a:ext cx="25276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No se factura al </a:t>
            </a:r>
            <a:r>
              <a:rPr lang="en-US" sz="1800" dirty="0" err="1">
                <a:latin typeface="Arial"/>
                <a:cs typeface="Arial"/>
              </a:rPr>
              <a:t>cliente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si</a:t>
            </a:r>
            <a:r>
              <a:rPr lang="en-US" sz="1800" dirty="0">
                <a:latin typeface="Arial"/>
                <a:cs typeface="Arial"/>
              </a:rPr>
              <a:t> no </a:t>
            </a:r>
            <a:r>
              <a:rPr lang="en-US" sz="1800" dirty="0" err="1">
                <a:latin typeface="Arial"/>
                <a:cs typeface="Arial"/>
              </a:rPr>
              <a:t>existe</a:t>
            </a:r>
            <a:r>
              <a:rPr lang="en-US" sz="1800" dirty="0">
                <a:latin typeface="Arial"/>
                <a:cs typeface="Arial"/>
              </a:rPr>
              <a:t> un </a:t>
            </a:r>
            <a:r>
              <a:rPr lang="en-US" sz="1800" dirty="0" err="1">
                <a:latin typeface="Arial"/>
                <a:cs typeface="Arial"/>
              </a:rPr>
              <a:t>certificado</a:t>
            </a:r>
            <a:r>
              <a:rPr lang="en-US" sz="1800" dirty="0">
                <a:latin typeface="Arial"/>
                <a:cs typeface="Arial"/>
              </a:rPr>
              <a:t> de Calidad </a:t>
            </a:r>
            <a:r>
              <a:rPr lang="en-US" sz="1800" dirty="0" err="1">
                <a:latin typeface="Arial"/>
                <a:cs typeface="Arial"/>
              </a:rPr>
              <a:t>valido</a:t>
            </a:r>
            <a:r>
              <a:rPr lang="en-US" sz="1800" dirty="0">
                <a:latin typeface="Arial"/>
                <a:cs typeface="Arial"/>
              </a:rPr>
              <a:t> para </a:t>
            </a:r>
            <a:r>
              <a:rPr lang="en-US" sz="1800" dirty="0" err="1">
                <a:latin typeface="Arial"/>
                <a:cs typeface="Arial"/>
              </a:rPr>
              <a:t>el</a:t>
            </a:r>
            <a:r>
              <a:rPr lang="en-US" sz="1800" dirty="0">
                <a:latin typeface="Arial"/>
                <a:cs typeface="Arial"/>
              </a:rPr>
              <a:t> material a </a:t>
            </a:r>
            <a:r>
              <a:rPr lang="en-US" sz="1800" dirty="0" err="1">
                <a:latin typeface="Arial"/>
                <a:cs typeface="Arial"/>
              </a:rPr>
              <a:t>despacharse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desde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logistica</a:t>
            </a:r>
            <a:endParaRPr lang="en-US" dirty="0"/>
          </a:p>
        </p:txBody>
      </p:sp>
      <p:pic>
        <p:nvPicPr>
          <p:cNvPr id="1026" name="Picture 2" descr="AGRU America | Geosynthetics, Pipes ...">
            <a:extLst>
              <a:ext uri="{FF2B5EF4-FFF2-40B4-BE49-F238E27FC236}">
                <a16:creationId xmlns:a16="http://schemas.microsoft.com/office/drawing/2014/main" id="{40D0B360-693C-4C1D-2721-05E8B3B6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9" y="2499300"/>
            <a:ext cx="1231062" cy="123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Arrow circle with solid fill">
            <a:extLst>
              <a:ext uri="{FF2B5EF4-FFF2-40B4-BE49-F238E27FC236}">
                <a16:creationId xmlns:a16="http://schemas.microsoft.com/office/drawing/2014/main" id="{7B885F6C-B33B-C35D-7D84-34241D44CC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85376" y="2327628"/>
            <a:ext cx="1128375" cy="1128375"/>
          </a:xfrm>
          <a:prstGeom prst="rect">
            <a:avLst/>
          </a:prstGeom>
        </p:spPr>
      </p:pic>
      <p:pic>
        <p:nvPicPr>
          <p:cNvPr id="1030" name="Picture 6" descr="About AGRU America's Innovative Geomembrane Liners">
            <a:extLst>
              <a:ext uri="{FF2B5EF4-FFF2-40B4-BE49-F238E27FC236}">
                <a16:creationId xmlns:a16="http://schemas.microsoft.com/office/drawing/2014/main" id="{41F6C971-7A5A-197D-85B6-10E388EC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8" y="3845248"/>
            <a:ext cx="3525547" cy="8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TM International – iGroup Australasia">
            <a:extLst>
              <a:ext uri="{FF2B5EF4-FFF2-40B4-BE49-F238E27FC236}">
                <a16:creationId xmlns:a16="http://schemas.microsoft.com/office/drawing/2014/main" id="{5FAEA6C0-5C63-51F0-75C3-0798664C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31" y="2096473"/>
            <a:ext cx="1906405" cy="9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6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BD577-C66E-1B75-8008-ED35EA0DD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4F023-B828-A807-D9D2-7E057F5F0D5A}"/>
              </a:ext>
            </a:extLst>
          </p:cNvPr>
          <p:cNvSpPr/>
          <p:nvPr/>
        </p:nvSpPr>
        <p:spPr>
          <a:xfrm>
            <a:off x="-155448" y="-118872"/>
            <a:ext cx="2395728" cy="716889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A9684-450F-1188-FE5E-EA54D3C853A8}"/>
              </a:ext>
            </a:extLst>
          </p:cNvPr>
          <p:cNvSpPr txBox="1"/>
          <p:nvPr/>
        </p:nvSpPr>
        <p:spPr>
          <a:xfrm>
            <a:off x="-355180" y="2178418"/>
            <a:ext cx="2778581" cy="267765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Interpretación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para </a:t>
            </a:r>
            <a:r>
              <a:rPr lang="en-US" sz="2800" dirty="0" err="1">
                <a:solidFill>
                  <a:schemeClr val="bg1"/>
                </a:solidFill>
              </a:rPr>
              <a:t>Análisis</a:t>
            </a:r>
            <a:r>
              <a:rPr lang="en-US" sz="2800" dirty="0">
                <a:solidFill>
                  <a:schemeClr val="bg1"/>
                </a:solidFill>
              </a:rPr>
              <a:t> y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conclusiones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Control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Calidad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15B58-569A-533C-8A79-5E5200E41AFC}"/>
              </a:ext>
            </a:extLst>
          </p:cNvPr>
          <p:cNvSpPr txBox="1"/>
          <p:nvPr/>
        </p:nvSpPr>
        <p:spPr>
          <a:xfrm>
            <a:off x="2321215" y="1167728"/>
            <a:ext cx="99517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Recomendaciones</a:t>
            </a:r>
            <a:r>
              <a:rPr lang="en-US" sz="1600" b="1" dirty="0"/>
              <a:t> </a:t>
            </a:r>
            <a:r>
              <a:rPr lang="en-US" sz="1600" b="1" dirty="0" err="1"/>
              <a:t>Accionables</a:t>
            </a:r>
            <a:r>
              <a:rPr lang="en-US" sz="1600" b="1" dirty="0"/>
              <a:t>:</a:t>
            </a:r>
          </a:p>
          <a:p>
            <a:r>
              <a:rPr lang="en-US" sz="1600" dirty="0"/>
              <a:t>1. </a:t>
            </a:r>
            <a:r>
              <a:rPr lang="en-US" sz="1600" dirty="0" err="1"/>
              <a:t>Monitorear</a:t>
            </a:r>
            <a:r>
              <a:rPr lang="en-US" sz="1600" dirty="0"/>
              <a:t> de </a:t>
            </a:r>
            <a:r>
              <a:rPr lang="en-US" sz="1600" dirty="0" err="1"/>
              <a:t>cerca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lotes</a:t>
            </a:r>
            <a:r>
              <a:rPr lang="en-US" sz="1600" dirty="0"/>
              <a:t> </a:t>
            </a:r>
            <a:r>
              <a:rPr lang="en-US" sz="1600" dirty="0" err="1"/>
              <a:t>identificados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anomalías</a:t>
            </a:r>
            <a:r>
              <a:rPr lang="en-US" sz="1600" dirty="0"/>
              <a:t>.</a:t>
            </a:r>
          </a:p>
          <a:p>
            <a:r>
              <a:rPr lang="en-US" sz="1600" dirty="0"/>
              <a:t>2. </a:t>
            </a:r>
            <a:r>
              <a:rPr lang="en-US" sz="1600" dirty="0" err="1"/>
              <a:t>Configurar</a:t>
            </a:r>
            <a:r>
              <a:rPr lang="en-US" sz="1600" dirty="0"/>
              <a:t> </a:t>
            </a:r>
            <a:r>
              <a:rPr lang="en-US" sz="1600" dirty="0" err="1"/>
              <a:t>alertas</a:t>
            </a:r>
            <a:r>
              <a:rPr lang="en-US" sz="1600" dirty="0"/>
              <a:t> </a:t>
            </a:r>
            <a:r>
              <a:rPr lang="en-US" sz="1600" dirty="0" err="1"/>
              <a:t>automatizadas</a:t>
            </a:r>
            <a:r>
              <a:rPr lang="en-US" sz="1600" dirty="0"/>
              <a:t> para </a:t>
            </a:r>
            <a:r>
              <a:rPr lang="en-US" sz="1600" dirty="0" err="1"/>
              <a:t>clústeres</a:t>
            </a:r>
            <a:r>
              <a:rPr lang="en-US" sz="1600" dirty="0"/>
              <a:t> con </a:t>
            </a:r>
            <a:r>
              <a:rPr lang="en-US" sz="1600" dirty="0" err="1"/>
              <a:t>alta</a:t>
            </a:r>
            <a:r>
              <a:rPr lang="en-US" sz="1600" dirty="0"/>
              <a:t> </a:t>
            </a:r>
            <a:r>
              <a:rPr lang="en-US" sz="1600" dirty="0" err="1"/>
              <a:t>variabilidad</a:t>
            </a:r>
            <a:r>
              <a:rPr lang="en-US" sz="1600" dirty="0"/>
              <a:t>.</a:t>
            </a:r>
          </a:p>
          <a:p>
            <a:r>
              <a:rPr lang="en-US" sz="1600" dirty="0"/>
              <a:t>3. </a:t>
            </a:r>
            <a:r>
              <a:rPr lang="en-US" sz="1600" dirty="0" err="1"/>
              <a:t>Investigar</a:t>
            </a:r>
            <a:r>
              <a:rPr lang="en-US" sz="1600" dirty="0"/>
              <a:t> </a:t>
            </a:r>
            <a:r>
              <a:rPr lang="en-US" sz="1600" dirty="0" err="1"/>
              <a:t>causas</a:t>
            </a:r>
            <a:r>
              <a:rPr lang="en-US" sz="1600" dirty="0"/>
              <a:t> </a:t>
            </a:r>
            <a:r>
              <a:rPr lang="en-US" sz="1600" dirty="0" err="1"/>
              <a:t>raíz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producción</a:t>
            </a:r>
            <a:r>
              <a:rPr lang="en-US" sz="1600" dirty="0"/>
              <a:t> para </a:t>
            </a:r>
            <a:r>
              <a:rPr lang="en-US" sz="1600" dirty="0" err="1"/>
              <a:t>lotes</a:t>
            </a:r>
            <a:r>
              <a:rPr lang="en-US" sz="1600" dirty="0"/>
              <a:t> </a:t>
            </a:r>
            <a:r>
              <a:rPr lang="en-US" sz="1600" dirty="0" err="1"/>
              <a:t>defectuosos</a:t>
            </a:r>
            <a:r>
              <a:rPr lang="en-US" sz="1600" dirty="0"/>
              <a:t>.</a:t>
            </a:r>
          </a:p>
          <a:p>
            <a:r>
              <a:rPr lang="en-US" sz="1600" dirty="0"/>
              <a:t>4. Usar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modelo</a:t>
            </a:r>
            <a:r>
              <a:rPr lang="en-US" sz="1600" dirty="0"/>
              <a:t> de </a:t>
            </a:r>
            <a:r>
              <a:rPr lang="en-US" sz="1600" dirty="0" err="1"/>
              <a:t>agrupamiento</a:t>
            </a:r>
            <a:r>
              <a:rPr lang="en-US" sz="1600" dirty="0"/>
              <a:t> para control de </a:t>
            </a:r>
            <a:r>
              <a:rPr lang="en-US" sz="1600" dirty="0" err="1"/>
              <a:t>calidad</a:t>
            </a:r>
            <a:r>
              <a:rPr lang="en-US" sz="1600" dirty="0"/>
              <a:t> continuo.</a:t>
            </a:r>
          </a:p>
          <a:p>
            <a:r>
              <a:rPr lang="en-US" sz="1600" dirty="0"/>
              <a:t>5. </a:t>
            </a:r>
            <a:r>
              <a:rPr lang="en-US" sz="1600" dirty="0" err="1"/>
              <a:t>Reentrenar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periódicamente</a:t>
            </a:r>
            <a:r>
              <a:rPr lang="en-US" sz="1600" dirty="0"/>
              <a:t> con </a:t>
            </a:r>
            <a:r>
              <a:rPr lang="en-US" sz="1600" dirty="0" err="1"/>
              <a:t>nuevos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b="1" dirty="0" err="1"/>
              <a:t>Conclusiones</a:t>
            </a:r>
            <a:r>
              <a:rPr lang="en-US" sz="1600" b="1" dirty="0"/>
              <a:t>:</a:t>
            </a:r>
          </a:p>
          <a:p>
            <a:r>
              <a:rPr lang="en-US" sz="1600" dirty="0"/>
              <a:t>- UMAP </a:t>
            </a:r>
            <a:r>
              <a:rPr lang="en-US" sz="1600" dirty="0" err="1"/>
              <a:t>redujo</a:t>
            </a:r>
            <a:r>
              <a:rPr lang="en-US" sz="1600" dirty="0"/>
              <a:t> </a:t>
            </a:r>
            <a:r>
              <a:rPr lang="en-US" sz="1600" dirty="0" err="1"/>
              <a:t>efectivamente</a:t>
            </a:r>
            <a:r>
              <a:rPr lang="en-US" sz="1600" dirty="0"/>
              <a:t> la </a:t>
            </a:r>
            <a:r>
              <a:rPr lang="en-US" sz="1600" dirty="0" err="1"/>
              <a:t>dimensionalidad</a:t>
            </a:r>
            <a:r>
              <a:rPr lang="en-US" sz="1600" dirty="0"/>
              <a:t> </a:t>
            </a:r>
            <a:r>
              <a:rPr lang="en-US" sz="1600" dirty="0" err="1"/>
              <a:t>preservando</a:t>
            </a:r>
            <a:r>
              <a:rPr lang="en-US" sz="1600" dirty="0"/>
              <a:t> </a:t>
            </a:r>
            <a:r>
              <a:rPr lang="en-US" sz="1600" dirty="0" err="1"/>
              <a:t>estructuras</a:t>
            </a:r>
            <a:r>
              <a:rPr lang="en-US" sz="1600" dirty="0"/>
              <a:t> no </a:t>
            </a:r>
            <a:r>
              <a:rPr lang="en-US" sz="1600" dirty="0" err="1"/>
              <a:t>lineales</a:t>
            </a:r>
            <a:r>
              <a:rPr lang="en-US" sz="1600" dirty="0"/>
              <a:t>.</a:t>
            </a:r>
          </a:p>
          <a:p>
            <a:r>
              <a:rPr lang="en-US" sz="1600" dirty="0"/>
              <a:t>- DBSCAN </a:t>
            </a:r>
            <a:r>
              <a:rPr lang="en-US" sz="1600" dirty="0" err="1"/>
              <a:t>identificó</a:t>
            </a:r>
            <a:r>
              <a:rPr lang="en-US" sz="1600" dirty="0"/>
              <a:t> </a:t>
            </a:r>
            <a:r>
              <a:rPr lang="en-US" sz="1600" dirty="0" err="1"/>
              <a:t>exitosamente</a:t>
            </a:r>
            <a:r>
              <a:rPr lang="en-US" sz="1600" dirty="0"/>
              <a:t> </a:t>
            </a:r>
            <a:r>
              <a:rPr lang="en-US" sz="1600" dirty="0" err="1"/>
              <a:t>clústeres</a:t>
            </a:r>
            <a:r>
              <a:rPr lang="en-US" sz="1600" dirty="0"/>
              <a:t> de </a:t>
            </a:r>
            <a:r>
              <a:rPr lang="en-US" sz="1600" dirty="0" err="1"/>
              <a:t>calidad</a:t>
            </a:r>
            <a:r>
              <a:rPr lang="en-US" sz="1600" dirty="0"/>
              <a:t> y </a:t>
            </a:r>
            <a:r>
              <a:rPr lang="en-US" sz="1600" dirty="0" err="1"/>
              <a:t>anomalías</a:t>
            </a:r>
            <a:r>
              <a:rPr lang="en-US" sz="1600" dirty="0"/>
              <a:t>.</a:t>
            </a:r>
          </a:p>
          <a:p>
            <a:r>
              <a:rPr lang="en-US" sz="1600" dirty="0"/>
              <a:t>- Las </a:t>
            </a:r>
            <a:r>
              <a:rPr lang="en-US" sz="1600" dirty="0" err="1"/>
              <a:t>anomalías</a:t>
            </a:r>
            <a:r>
              <a:rPr lang="en-US" sz="1600" dirty="0"/>
              <a:t> </a:t>
            </a:r>
            <a:r>
              <a:rPr lang="en-US" sz="1600" dirty="0" err="1"/>
              <a:t>corresponden</a:t>
            </a:r>
            <a:r>
              <a:rPr lang="en-US" sz="1600" dirty="0"/>
              <a:t> a </a:t>
            </a:r>
            <a:r>
              <a:rPr lang="en-US" sz="1600" dirty="0" err="1"/>
              <a:t>defectos</a:t>
            </a:r>
            <a:r>
              <a:rPr lang="en-US" sz="1600" dirty="0"/>
              <a:t> </a:t>
            </a:r>
            <a:r>
              <a:rPr lang="en-US" sz="1600" dirty="0" err="1"/>
              <a:t>potenciales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lotes</a:t>
            </a:r>
            <a:r>
              <a:rPr lang="en-US" sz="1600" dirty="0"/>
              <a:t> de </a:t>
            </a:r>
            <a:r>
              <a:rPr lang="en-US" sz="1600" dirty="0" err="1"/>
              <a:t>fabricación</a:t>
            </a:r>
            <a:r>
              <a:rPr lang="en-US" sz="1600" dirty="0"/>
              <a:t>.</a:t>
            </a:r>
          </a:p>
          <a:p>
            <a:r>
              <a:rPr lang="en-US" sz="1600" dirty="0"/>
              <a:t>- Este </a:t>
            </a:r>
            <a:r>
              <a:rPr lang="en-US" sz="1600" dirty="0" err="1"/>
              <a:t>análisis</a:t>
            </a:r>
            <a:r>
              <a:rPr lang="en-US" sz="1600" dirty="0"/>
              <a:t> </a:t>
            </a:r>
            <a:r>
              <a:rPr lang="en-US" sz="1600" dirty="0" err="1"/>
              <a:t>proporciona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base para control de </a:t>
            </a:r>
            <a:r>
              <a:rPr lang="en-US" sz="1600" dirty="0" err="1"/>
              <a:t>calidad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b="1" dirty="0" err="1"/>
              <a:t>Limitaciones</a:t>
            </a:r>
            <a:r>
              <a:rPr lang="en-US" sz="1600" b="1" dirty="0"/>
              <a:t>:</a:t>
            </a:r>
          </a:p>
          <a:p>
            <a:r>
              <a:rPr lang="en-US" sz="1600" dirty="0"/>
              <a:t>- Los </a:t>
            </a:r>
            <a:r>
              <a:rPr lang="en-US" sz="1600" dirty="0" err="1"/>
              <a:t>parámetros</a:t>
            </a:r>
            <a:r>
              <a:rPr lang="en-US" sz="1600" dirty="0"/>
              <a:t> de DBSCAN son </a:t>
            </a:r>
            <a:r>
              <a:rPr lang="en-US" sz="1600" dirty="0" err="1"/>
              <a:t>sensibles</a:t>
            </a:r>
            <a:r>
              <a:rPr lang="en-US" sz="1600" dirty="0"/>
              <a:t> y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necesitar</a:t>
            </a:r>
            <a:r>
              <a:rPr lang="en-US" sz="1600" dirty="0"/>
              <a:t> </a:t>
            </a:r>
            <a:r>
              <a:rPr lang="en-US" sz="1600" dirty="0" err="1"/>
              <a:t>ajuste</a:t>
            </a:r>
            <a:r>
              <a:rPr lang="en-US" sz="1600" dirty="0"/>
              <a:t> para </a:t>
            </a:r>
            <a:r>
              <a:rPr lang="en-US" sz="1600" dirty="0" err="1"/>
              <a:t>nuevos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r>
              <a:rPr lang="en-US" sz="1600" dirty="0"/>
              <a:t>.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Asume</a:t>
            </a:r>
            <a:r>
              <a:rPr lang="en-US" sz="1600" dirty="0"/>
              <a:t> </a:t>
            </a:r>
            <a:r>
              <a:rPr lang="en-US" sz="1600" dirty="0" err="1"/>
              <a:t>que</a:t>
            </a:r>
            <a:r>
              <a:rPr lang="en-US" sz="1600" dirty="0"/>
              <a:t> las </a:t>
            </a:r>
            <a:r>
              <a:rPr lang="en-US" sz="1600" dirty="0" err="1"/>
              <a:t>anomalías</a:t>
            </a:r>
            <a:r>
              <a:rPr lang="en-US" sz="1600" dirty="0"/>
              <a:t> son </a:t>
            </a:r>
            <a:r>
              <a:rPr lang="en-US" sz="1600" dirty="0" err="1"/>
              <a:t>defectos</a:t>
            </a:r>
            <a:r>
              <a:rPr lang="en-US" sz="1600" dirty="0"/>
              <a:t>, lo </a:t>
            </a:r>
            <a:r>
              <a:rPr lang="en-US" sz="1600" dirty="0" err="1"/>
              <a:t>cual</a:t>
            </a:r>
            <a:r>
              <a:rPr lang="en-US" sz="1600" dirty="0"/>
              <a:t> no </a:t>
            </a:r>
            <a:r>
              <a:rPr lang="en-US" sz="1600" dirty="0" err="1"/>
              <a:t>siempre</a:t>
            </a:r>
            <a:r>
              <a:rPr lang="en-US" sz="1600" dirty="0"/>
              <a:t> es </a:t>
            </a:r>
            <a:r>
              <a:rPr lang="en-US" sz="1600" dirty="0" err="1"/>
              <a:t>cierto</a:t>
            </a:r>
            <a:r>
              <a:rPr lang="en-US" sz="1600" dirty="0"/>
              <a:t>.</a:t>
            </a:r>
          </a:p>
          <a:p>
            <a:r>
              <a:rPr lang="en-US" sz="1600" dirty="0"/>
              <a:t>- El </a:t>
            </a:r>
            <a:r>
              <a:rPr lang="en-US" sz="1600" dirty="0" err="1"/>
              <a:t>rendimiento</a:t>
            </a:r>
            <a:r>
              <a:rPr lang="en-US" sz="1600" dirty="0"/>
              <a:t> del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depende</a:t>
            </a:r>
            <a:r>
              <a:rPr lang="en-US" sz="1600" dirty="0"/>
              <a:t> de la </a:t>
            </a:r>
            <a:r>
              <a:rPr lang="en-US" sz="1600" dirty="0" err="1"/>
              <a:t>calidad</a:t>
            </a:r>
            <a:r>
              <a:rPr lang="en-US" sz="1600" dirty="0"/>
              <a:t> de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r>
              <a:rPr lang="en-US" sz="1600" dirty="0"/>
              <a:t> y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preprocesamiento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b="1" dirty="0" err="1"/>
              <a:t>Reproducibilidad</a:t>
            </a:r>
            <a:r>
              <a:rPr lang="en-US" sz="1600" b="1" dirty="0"/>
              <a:t>:</a:t>
            </a:r>
          </a:p>
          <a:p>
            <a:r>
              <a:rPr lang="en-US" sz="1600" dirty="0"/>
              <a:t>- Usar </a:t>
            </a:r>
            <a:r>
              <a:rPr lang="en-US" sz="1600" dirty="0" err="1"/>
              <a:t>random_state</a:t>
            </a:r>
            <a:r>
              <a:rPr lang="en-US" sz="1600" dirty="0"/>
              <a:t>=42 para </a:t>
            </a:r>
            <a:r>
              <a:rPr lang="en-US" sz="1600" dirty="0" err="1"/>
              <a:t>resultados</a:t>
            </a:r>
            <a:r>
              <a:rPr lang="en-US" sz="1600" dirty="0"/>
              <a:t> </a:t>
            </a:r>
            <a:r>
              <a:rPr lang="en-US" sz="1600" dirty="0" err="1"/>
              <a:t>consistentes</a:t>
            </a:r>
            <a:r>
              <a:rPr lang="en-US" sz="1600" dirty="0"/>
              <a:t>.</a:t>
            </a:r>
          </a:p>
          <a:p>
            <a:r>
              <a:rPr lang="en-US" sz="1600" dirty="0"/>
              <a:t>- </a:t>
            </a:r>
            <a:r>
              <a:rPr lang="en-US" sz="1600" dirty="0" err="1"/>
              <a:t>Documentar</a:t>
            </a:r>
            <a:r>
              <a:rPr lang="en-US" sz="1600" dirty="0"/>
              <a:t> </a:t>
            </a:r>
            <a:r>
              <a:rPr lang="en-US" sz="1600" dirty="0" err="1"/>
              <a:t>elecciones</a:t>
            </a:r>
            <a:r>
              <a:rPr lang="en-US" sz="1600" dirty="0"/>
              <a:t> de </a:t>
            </a:r>
            <a:r>
              <a:rPr lang="en-US" sz="1600" dirty="0" err="1"/>
              <a:t>parámetros</a:t>
            </a:r>
            <a:r>
              <a:rPr lang="en-US" sz="1600" dirty="0"/>
              <a:t> y </a:t>
            </a:r>
            <a:r>
              <a:rPr lang="en-US" sz="1600" dirty="0" err="1"/>
              <a:t>versiones</a:t>
            </a:r>
            <a:r>
              <a:rPr lang="en-US" sz="1600" dirty="0"/>
              <a:t> de </a:t>
            </a:r>
            <a:r>
              <a:rPr lang="en-US" sz="1600" dirty="0" err="1"/>
              <a:t>datos</a:t>
            </a:r>
            <a:r>
              <a:rPr lang="en-US" sz="1600" dirty="0"/>
              <a:t>.</a:t>
            </a:r>
          </a:p>
          <a:p>
            <a:r>
              <a:rPr lang="en-US" sz="1600" dirty="0"/>
              <a:t>- Validar </a:t>
            </a:r>
            <a:r>
              <a:rPr lang="en-US" sz="1600" dirty="0" err="1"/>
              <a:t>en</a:t>
            </a:r>
            <a:r>
              <a:rPr lang="en-US" sz="1600" dirty="0"/>
              <a:t> conjuntos de </a:t>
            </a:r>
            <a:r>
              <a:rPr lang="en-US" sz="1600" dirty="0" err="1"/>
              <a:t>retención</a:t>
            </a:r>
            <a:r>
              <a:rPr lang="en-US" sz="1600" dirty="0"/>
              <a:t> para </a:t>
            </a:r>
            <a:r>
              <a:rPr lang="en-US" sz="1600" dirty="0" err="1"/>
              <a:t>generalización</a:t>
            </a:r>
            <a:r>
              <a:rPr lang="en-US" sz="1600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CF2442-C621-B070-3102-20B287E80318}"/>
              </a:ext>
            </a:extLst>
          </p:cNvPr>
          <p:cNvSpPr txBox="1"/>
          <p:nvPr/>
        </p:nvSpPr>
        <p:spPr>
          <a:xfrm>
            <a:off x="2321215" y="0"/>
            <a:ext cx="987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Los </a:t>
            </a:r>
            <a:r>
              <a:rPr lang="en-US" b="1" dirty="0" err="1">
                <a:highlight>
                  <a:srgbClr val="00FF00"/>
                </a:highlight>
              </a:rPr>
              <a:t>mejores</a:t>
            </a:r>
            <a:r>
              <a:rPr lang="en-US" b="1" dirty="0">
                <a:highlight>
                  <a:srgbClr val="00FF00"/>
                </a:highlight>
              </a:rPr>
              <a:t> </a:t>
            </a:r>
            <a:r>
              <a:rPr lang="en-US" b="1" dirty="0" err="1">
                <a:highlight>
                  <a:srgbClr val="00FF00"/>
                </a:highlight>
              </a:rPr>
              <a:t>métodos</a:t>
            </a:r>
            <a:r>
              <a:rPr lang="en-US" b="1" dirty="0">
                <a:highlight>
                  <a:srgbClr val="00FF00"/>
                </a:highlight>
              </a:rPr>
              <a:t> de </a:t>
            </a:r>
            <a:r>
              <a:rPr lang="en-US" b="1" dirty="0" err="1">
                <a:highlight>
                  <a:srgbClr val="00FF00"/>
                </a:highlight>
              </a:rPr>
              <a:t>reducción</a:t>
            </a:r>
            <a:r>
              <a:rPr lang="en-US" b="1" dirty="0">
                <a:highlight>
                  <a:srgbClr val="00FF00"/>
                </a:highlight>
              </a:rPr>
              <a:t> de </a:t>
            </a:r>
            <a:r>
              <a:rPr lang="en-US" b="1" dirty="0" err="1">
                <a:highlight>
                  <a:srgbClr val="00FF00"/>
                </a:highlight>
              </a:rPr>
              <a:t>dimensionalidad</a:t>
            </a:r>
            <a:r>
              <a:rPr lang="en-US" b="1" dirty="0">
                <a:highlight>
                  <a:srgbClr val="00FF00"/>
                </a:highlight>
              </a:rPr>
              <a:t> (UMAP) y </a:t>
            </a:r>
            <a:r>
              <a:rPr lang="en-US" b="1" dirty="0" err="1">
                <a:highlight>
                  <a:srgbClr val="00FF00"/>
                </a:highlight>
              </a:rPr>
              <a:t>agrupamiento</a:t>
            </a:r>
            <a:r>
              <a:rPr lang="en-US" b="1" dirty="0">
                <a:highlight>
                  <a:srgbClr val="00FF00"/>
                </a:highlight>
              </a:rPr>
              <a:t> (DBSCAN) para </a:t>
            </a:r>
            <a:r>
              <a:rPr lang="en-US" b="1" dirty="0" err="1">
                <a:highlight>
                  <a:srgbClr val="00FF00"/>
                </a:highlight>
              </a:rPr>
              <a:t>interpretar</a:t>
            </a:r>
            <a:r>
              <a:rPr lang="en-US" b="1" dirty="0">
                <a:highlight>
                  <a:srgbClr val="00FF00"/>
                </a:highlight>
              </a:rPr>
              <a:t> </a:t>
            </a:r>
            <a:r>
              <a:rPr lang="en-US" b="1" dirty="0" err="1">
                <a:highlight>
                  <a:srgbClr val="00FF00"/>
                </a:highlight>
              </a:rPr>
              <a:t>datos</a:t>
            </a:r>
            <a:r>
              <a:rPr lang="en-US" b="1" dirty="0">
                <a:highlight>
                  <a:srgbClr val="00FF00"/>
                </a:highlight>
              </a:rPr>
              <a:t> de control de </a:t>
            </a:r>
            <a:r>
              <a:rPr lang="en-US" b="1" dirty="0" err="1">
                <a:highlight>
                  <a:srgbClr val="00FF00"/>
                </a:highlight>
              </a:rPr>
              <a:t>calidad</a:t>
            </a:r>
            <a:r>
              <a:rPr lang="en-US" b="1" dirty="0">
                <a:highlight>
                  <a:srgbClr val="00FF00"/>
                </a:highlight>
              </a:rPr>
              <a:t>, </a:t>
            </a:r>
            <a:r>
              <a:rPr lang="en-US" b="1" dirty="0" err="1">
                <a:highlight>
                  <a:srgbClr val="00FF00"/>
                </a:highlight>
              </a:rPr>
              <a:t>identificar</a:t>
            </a:r>
            <a:r>
              <a:rPr lang="en-US" b="1" dirty="0">
                <a:highlight>
                  <a:srgbClr val="00FF00"/>
                </a:highlight>
              </a:rPr>
              <a:t> </a:t>
            </a:r>
            <a:r>
              <a:rPr lang="en-US" b="1" dirty="0" err="1">
                <a:highlight>
                  <a:srgbClr val="00FF00"/>
                </a:highlight>
              </a:rPr>
              <a:t>patrones</a:t>
            </a:r>
            <a:r>
              <a:rPr lang="en-US" b="1" dirty="0">
                <a:highlight>
                  <a:srgbClr val="00FF00"/>
                </a:highlight>
              </a:rPr>
              <a:t>, </a:t>
            </a:r>
            <a:r>
              <a:rPr lang="en-US" b="1" dirty="0" err="1">
                <a:highlight>
                  <a:srgbClr val="00FF00"/>
                </a:highlight>
              </a:rPr>
              <a:t>defectos</a:t>
            </a:r>
            <a:r>
              <a:rPr lang="en-US" b="1" dirty="0">
                <a:highlight>
                  <a:srgbClr val="00FF00"/>
                </a:highlight>
              </a:rPr>
              <a:t> y </a:t>
            </a:r>
            <a:r>
              <a:rPr lang="en-US" b="1" dirty="0" err="1">
                <a:highlight>
                  <a:srgbClr val="00FF00"/>
                </a:highlight>
              </a:rPr>
              <a:t>proporcionar</a:t>
            </a:r>
            <a:r>
              <a:rPr lang="en-US" b="1" dirty="0">
                <a:highlight>
                  <a:srgbClr val="00FF00"/>
                </a:highlight>
              </a:rPr>
              <a:t> </a:t>
            </a:r>
            <a:r>
              <a:rPr lang="en-US" b="1" dirty="0" err="1">
                <a:highlight>
                  <a:srgbClr val="00FF00"/>
                </a:highlight>
              </a:rPr>
              <a:t>recomendaciones</a:t>
            </a:r>
            <a:r>
              <a:rPr lang="en-US" b="1" dirty="0">
                <a:highlight>
                  <a:srgbClr val="00FF00"/>
                </a:highlight>
              </a:rPr>
              <a:t> </a:t>
            </a:r>
            <a:r>
              <a:rPr lang="en-US" b="1" dirty="0" err="1">
                <a:highlight>
                  <a:srgbClr val="00FF00"/>
                </a:highlight>
              </a:rPr>
              <a:t>accionables</a:t>
            </a:r>
            <a:r>
              <a:rPr lang="en-US" b="1" dirty="0">
                <a:highlight>
                  <a:srgbClr val="00FF00"/>
                </a:highlight>
              </a:rPr>
              <a:t> para la </a:t>
            </a:r>
            <a:r>
              <a:rPr lang="en-US" b="1" dirty="0" err="1">
                <a:highlight>
                  <a:srgbClr val="00FF00"/>
                </a:highlight>
              </a:rPr>
              <a:t>fabricación</a:t>
            </a:r>
            <a:r>
              <a:rPr lang="en-US" b="1" dirty="0">
                <a:highlight>
                  <a:srgbClr val="00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06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AE089-BBE6-7DA4-C159-57CCB33D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A7DC30-1DC8-22FC-736A-BF73CC583A53}"/>
              </a:ext>
            </a:extLst>
          </p:cNvPr>
          <p:cNvSpPr/>
          <p:nvPr/>
        </p:nvSpPr>
        <p:spPr>
          <a:xfrm>
            <a:off x="-155448" y="-118872"/>
            <a:ext cx="2395728" cy="716889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61BFE-DA9D-779D-AC5B-DE24A07B323E}"/>
              </a:ext>
            </a:extLst>
          </p:cNvPr>
          <p:cNvSpPr txBox="1"/>
          <p:nvPr/>
        </p:nvSpPr>
        <p:spPr>
          <a:xfrm>
            <a:off x="26880" y="2178418"/>
            <a:ext cx="2014462" cy="181588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Acciones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 Control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de Calidad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B99395-9AD1-A840-F803-43BFAC170EC0}"/>
              </a:ext>
            </a:extLst>
          </p:cNvPr>
          <p:cNvSpPr txBox="1"/>
          <p:nvPr/>
        </p:nvSpPr>
        <p:spPr>
          <a:xfrm>
            <a:off x="2359212" y="194173"/>
            <a:ext cx="973118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Recomendaciones</a:t>
            </a:r>
            <a:r>
              <a:rPr lang="en-US" dirty="0"/>
              <a:t> para Control de Calidad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/>
              <a:t>Monitoreo</a:t>
            </a:r>
            <a:r>
              <a:rPr lang="en-US" b="1" dirty="0"/>
              <a:t>: </a:t>
            </a:r>
          </a:p>
          <a:p>
            <a:r>
              <a:rPr lang="en-US" dirty="0" err="1"/>
              <a:t>Inspeccionar</a:t>
            </a:r>
            <a:r>
              <a:rPr lang="en-US" dirty="0"/>
              <a:t> de </a:t>
            </a:r>
            <a:r>
              <a:rPr lang="en-US" dirty="0" err="1"/>
              <a:t>cerca</a:t>
            </a:r>
            <a:r>
              <a:rPr lang="en-US" dirty="0"/>
              <a:t> </a:t>
            </a:r>
            <a:r>
              <a:rPr lang="en-US" dirty="0" err="1"/>
              <a:t>lotes</a:t>
            </a:r>
            <a:r>
              <a:rPr lang="en-US" dirty="0"/>
              <a:t> </a:t>
            </a:r>
            <a:r>
              <a:rPr lang="en-US" dirty="0" err="1"/>
              <a:t>identificados</a:t>
            </a:r>
            <a:r>
              <a:rPr lang="en-US" dirty="0"/>
              <a:t> con </a:t>
            </a:r>
            <a:r>
              <a:rPr lang="en-US" dirty="0" err="1"/>
              <a:t>altas</a:t>
            </a:r>
            <a:r>
              <a:rPr lang="en-US" dirty="0"/>
              <a:t> </a:t>
            </a:r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anomalías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potenciales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fabricación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2. Sistemas de </a:t>
            </a:r>
            <a:r>
              <a:rPr lang="en-US" b="1" dirty="0" err="1"/>
              <a:t>Alerta</a:t>
            </a:r>
            <a:r>
              <a:rPr lang="en-US" b="1" dirty="0"/>
              <a:t>: </a:t>
            </a:r>
            <a:br>
              <a:rPr lang="en-US" dirty="0"/>
            </a:b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alertas</a:t>
            </a:r>
            <a:r>
              <a:rPr lang="en-US" dirty="0"/>
              <a:t> </a:t>
            </a:r>
            <a:r>
              <a:rPr lang="en-US" dirty="0" err="1"/>
              <a:t>automatizadas</a:t>
            </a:r>
            <a:r>
              <a:rPr lang="en-US" dirty="0"/>
              <a:t> para clusters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muestren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variabilidad</a:t>
            </a:r>
            <a:r>
              <a:rPr lang="en-US" dirty="0"/>
              <a:t> o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patrones</a:t>
            </a:r>
            <a:r>
              <a:rPr lang="en-US" dirty="0"/>
              <a:t> </a:t>
            </a:r>
            <a:r>
              <a:rPr lang="en-US" dirty="0" err="1"/>
              <a:t>anómalos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3. </a:t>
            </a:r>
            <a:r>
              <a:rPr lang="en-US" b="1" dirty="0" err="1"/>
              <a:t>Análisis</a:t>
            </a:r>
            <a:r>
              <a:rPr lang="en-US" b="1" dirty="0"/>
              <a:t> de Causa </a:t>
            </a:r>
            <a:r>
              <a:rPr lang="en-US" b="1" dirty="0" err="1"/>
              <a:t>Raíz</a:t>
            </a:r>
            <a:r>
              <a:rPr lang="en-US" b="1" dirty="0"/>
              <a:t>: </a:t>
            </a:r>
            <a:br>
              <a:rPr lang="en-US" dirty="0"/>
            </a:br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para </a:t>
            </a:r>
            <a:r>
              <a:rPr lang="en-US" dirty="0" err="1"/>
              <a:t>lotes</a:t>
            </a:r>
            <a:r>
              <a:rPr lang="en-US" dirty="0"/>
              <a:t> </a:t>
            </a:r>
            <a:r>
              <a:rPr lang="en-US" dirty="0" err="1"/>
              <a:t>consistentemente</a:t>
            </a:r>
            <a:r>
              <a:rPr lang="en-US" dirty="0"/>
              <a:t> </a:t>
            </a:r>
            <a:r>
              <a:rPr lang="en-US" dirty="0" err="1"/>
              <a:t>marcados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defectuosos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4. </a:t>
            </a:r>
            <a:r>
              <a:rPr lang="en-US" b="1" dirty="0" err="1"/>
              <a:t>Despliegue</a:t>
            </a:r>
            <a:r>
              <a:rPr lang="en-US" b="1" dirty="0"/>
              <a:t> de Modelo:</a:t>
            </a:r>
            <a:br>
              <a:rPr lang="en-US" dirty="0"/>
            </a:br>
            <a:r>
              <a:rPr lang="en-US" dirty="0"/>
              <a:t>Usar </a:t>
            </a:r>
            <a:r>
              <a:rPr lang="en-US" dirty="0" err="1"/>
              <a:t>el</a:t>
            </a:r>
            <a:r>
              <a:rPr lang="en-US" dirty="0"/>
              <a:t> pipeline UMAP+DBSCAN para </a:t>
            </a:r>
            <a:r>
              <a:rPr lang="en-US" dirty="0" err="1"/>
              <a:t>monitoreo</a:t>
            </a:r>
            <a:r>
              <a:rPr lang="en-US" dirty="0"/>
              <a:t> continuo de control de </a:t>
            </a:r>
            <a:r>
              <a:rPr lang="en-US" dirty="0" err="1"/>
              <a:t>calidad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5. </a:t>
            </a:r>
            <a:r>
              <a:rPr lang="en-US" b="1" dirty="0" err="1"/>
              <a:t>Mejora</a:t>
            </a:r>
            <a:r>
              <a:rPr lang="en-US" b="1" dirty="0"/>
              <a:t> Continua: </a:t>
            </a:r>
            <a:br>
              <a:rPr lang="en-US" dirty="0"/>
            </a:br>
            <a:r>
              <a:rPr lang="en-US" dirty="0" err="1"/>
              <a:t>Reentrenar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periódicamente</a:t>
            </a:r>
            <a:r>
              <a:rPr lang="en-US" dirty="0"/>
              <a:t> con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para </a:t>
            </a:r>
            <a:r>
              <a:rPr lang="en-US" dirty="0" err="1"/>
              <a:t>mantener</a:t>
            </a:r>
            <a:r>
              <a:rPr lang="en-US" dirty="0"/>
              <a:t> </a:t>
            </a:r>
            <a:r>
              <a:rPr lang="en-US" dirty="0" err="1"/>
              <a:t>precisión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2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FF54-510E-F783-0210-39FCD024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2879F8-3921-F6F3-C404-043899A432DF}"/>
              </a:ext>
            </a:extLst>
          </p:cNvPr>
          <p:cNvSpPr/>
          <p:nvPr/>
        </p:nvSpPr>
        <p:spPr>
          <a:xfrm>
            <a:off x="-155448" y="-118872"/>
            <a:ext cx="12499848" cy="21579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D55DC-9411-71FE-8A00-B85C3A22A921}"/>
              </a:ext>
            </a:extLst>
          </p:cNvPr>
          <p:cNvSpPr txBox="1"/>
          <p:nvPr/>
        </p:nvSpPr>
        <p:spPr>
          <a:xfrm>
            <a:off x="2604717" y="452288"/>
            <a:ext cx="75094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95000"/>
                  </a:schemeClr>
                </a:solidFill>
              </a:rPr>
              <a:t>Certificado</a:t>
            </a:r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6000" dirty="0" err="1">
                <a:solidFill>
                  <a:schemeClr val="bg1">
                    <a:lumMod val="95000"/>
                  </a:schemeClr>
                </a:solidFill>
              </a:rPr>
              <a:t>calidad</a:t>
            </a:r>
            <a:endParaRPr lang="es-E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56A5D2-9863-82CD-16D1-7DA2E874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58" y="2087442"/>
            <a:ext cx="9415684" cy="48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2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F53A7-3DBC-61C8-B6E3-C1A487B306EF}"/>
              </a:ext>
            </a:extLst>
          </p:cNvPr>
          <p:cNvSpPr/>
          <p:nvPr/>
        </p:nvSpPr>
        <p:spPr>
          <a:xfrm>
            <a:off x="-155448" y="-118872"/>
            <a:ext cx="12499848" cy="1047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507C-0EA1-FD6F-4298-F003C4936264}"/>
              </a:ext>
            </a:extLst>
          </p:cNvPr>
          <p:cNvSpPr txBox="1"/>
          <p:nvPr/>
        </p:nvSpPr>
        <p:spPr>
          <a:xfrm>
            <a:off x="4423730" y="-87382"/>
            <a:ext cx="3341492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95000"/>
                  </a:schemeClr>
                </a:solidFill>
              </a:rPr>
              <a:t>Objetivos</a:t>
            </a:r>
            <a:endParaRPr 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1EA4A-8164-07CE-B386-E5C630593A7A}"/>
              </a:ext>
            </a:extLst>
          </p:cNvPr>
          <p:cNvSpPr txBox="1"/>
          <p:nvPr/>
        </p:nvSpPr>
        <p:spPr>
          <a:xfrm>
            <a:off x="1799217" y="905181"/>
            <a:ext cx="9805897" cy="22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Visión</a:t>
            </a:r>
          </a:p>
          <a:p>
            <a:pPr marR="0" lvl="0">
              <a:lnSpc>
                <a:spcPct val="150000"/>
              </a:lnSpc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SOMOS LA AUTORIDAD LÍDER Y FABRICANTE DE PLÁSTICOS DE INGENIERÍA EN AMÉRICA DEL NORTE. </a:t>
            </a: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Misión </a:t>
            </a:r>
          </a:p>
          <a:p>
            <a:pPr marR="0" lvl="0">
              <a:lnSpc>
                <a:spcPct val="150000"/>
              </a:lnSpc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CREAMOS PLÁSTICOS DE INGENIERÍA INNOVADORES SOLUCIONES PARA CONSTRUIR UN MUNDO MÁS SEGURO Y MÁS FUTURO SOSTENIBLE. </a:t>
            </a: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Valores </a:t>
            </a:r>
          </a:p>
          <a:p>
            <a:pPr marR="0" lvl="0">
              <a:lnSpc>
                <a:spcPct val="150000"/>
              </a:lnSpc>
            </a:pPr>
            <a:r>
              <a:rPr lang="es-ES" sz="12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APOYAR A LOS CLIENTES, PROTEGER LA SALUD HUMANA, CONSERVAR RECURSOS VITALES Y MODERNIZAR INFRAESTRUCTURA PARA CUMPLIR NUESTRA MISIÓN.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0B1C6D0B-4110-C537-E441-0ED7EEF9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417" y="2705188"/>
            <a:ext cx="1493520" cy="1493520"/>
          </a:xfrm>
          <a:prstGeom prst="rect">
            <a:avLst/>
          </a:prstGeom>
        </p:spPr>
      </p:pic>
      <p:pic>
        <p:nvPicPr>
          <p:cNvPr id="12" name="Graphic 11" descr="Target with solid fill">
            <a:extLst>
              <a:ext uri="{FF2B5EF4-FFF2-40B4-BE49-F238E27FC236}">
                <a16:creationId xmlns:a16="http://schemas.microsoft.com/office/drawing/2014/main" id="{6169B71D-30B7-625B-BBEB-4DCFD715B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6" y="2570112"/>
            <a:ext cx="1493520" cy="14935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F9BA99E-67A5-2EAA-7B16-0D2AAF5B882E}"/>
              </a:ext>
            </a:extLst>
          </p:cNvPr>
          <p:cNvSpPr txBox="1"/>
          <p:nvPr/>
        </p:nvSpPr>
        <p:spPr>
          <a:xfrm>
            <a:off x="1753209" y="3468383"/>
            <a:ext cx="10392783" cy="305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objetivo de este análisis es evaluar los resultados de las pruebas de laboratorio de forma que se puedan encontrar agrupaciones o algún tipo de correlaciones que permitan definir y monitorear cuando los datos están dentro de lo esperado o no. Para ello, se busca: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Reducir los grupos dimensionales de forma que permita mantener los datos comprimidos sin perder más información para posterior análisis.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cuando existe alguna desviación durante la producción.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Analizar las tendencias históricas de los datos basados en ítems corredores.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Detectar inconsistencias en los datos de las pruebas de forma que esto permita definir donde se requiere el ajuste ya sea en la máquina de producción o en las áreas de prueba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SV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análisis permitirá tomar decisiones informadas para mejorar la gestión de los procesos de manufactura y pruebas de calidad que permitan conjuntamente monitorear los resultados y al detectar la mínima desviación mandar algún tipo de alarma a los operadores o personal del laboratorio para que se tomen acciones.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94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FB39-0C61-CE9A-4C81-0950465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89C9C5-0E4B-8F39-682E-CA970B328E09}"/>
              </a:ext>
            </a:extLst>
          </p:cNvPr>
          <p:cNvSpPr/>
          <p:nvPr/>
        </p:nvSpPr>
        <p:spPr>
          <a:xfrm>
            <a:off x="-155448" y="-118872"/>
            <a:ext cx="12499848" cy="1134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0E8BC-0390-5C29-CAF2-260C75D364DB}"/>
              </a:ext>
            </a:extLst>
          </p:cNvPr>
          <p:cNvSpPr txBox="1"/>
          <p:nvPr/>
        </p:nvSpPr>
        <p:spPr>
          <a:xfrm>
            <a:off x="3201991" y="0"/>
            <a:ext cx="56176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Fuente de Datos</a:t>
            </a:r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346A3841-0FD3-377F-5EE5-982CBA72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" y="203911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6B25A98C-7091-AB00-7A88-A70E2CE5F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32" y="3292488"/>
            <a:ext cx="677952" cy="677952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6000226-6B7C-434E-00ED-9D35E22DC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953512"/>
            <a:ext cx="677952" cy="677952"/>
          </a:xfrm>
          <a:prstGeom prst="rect">
            <a:avLst/>
          </a:prstGeom>
        </p:spPr>
      </p:pic>
      <p:pic>
        <p:nvPicPr>
          <p:cNvPr id="3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045EE5-B415-117C-5A32-A4D7C3B6EEAF}"/>
              </a:ext>
            </a:extLst>
          </p:cNvPr>
          <p:cNvPicPr>
            <a:picLocks noChangeAspect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43" y="1015663"/>
            <a:ext cx="8750968" cy="5759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51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A5694-0FEE-69E8-78D5-C1ED626A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15716-8353-B2BD-F79F-6BC9D40A5897}"/>
              </a:ext>
            </a:extLst>
          </p:cNvPr>
          <p:cNvSpPr/>
          <p:nvPr/>
        </p:nvSpPr>
        <p:spPr>
          <a:xfrm>
            <a:off x="-155448" y="-118872"/>
            <a:ext cx="12499848" cy="1134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D1D31-4116-63D5-7721-555509E145D3}"/>
              </a:ext>
            </a:extLst>
          </p:cNvPr>
          <p:cNvSpPr txBox="1"/>
          <p:nvPr/>
        </p:nvSpPr>
        <p:spPr>
          <a:xfrm>
            <a:off x="3201991" y="0"/>
            <a:ext cx="56176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Fuente de Datos</a:t>
            </a:r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A217C624-D373-90AC-FF6A-446D03F7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46" y="1049724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EBE66B58-9267-03E9-A7D2-34E8B857D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94" y="2303100"/>
            <a:ext cx="677952" cy="677952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F3E804B0-5124-0AA3-F878-39D6BAC9E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2" y="1964124"/>
            <a:ext cx="677952" cy="677952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500D9043-E0B8-18A9-4614-E8D1FBB27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330" y="1900518"/>
            <a:ext cx="10389140" cy="478610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7D92B10-320B-45DB-00CA-64A3930D2394}"/>
              </a:ext>
            </a:extLst>
          </p:cNvPr>
          <p:cNvSpPr txBox="1"/>
          <p:nvPr/>
        </p:nvSpPr>
        <p:spPr>
          <a:xfrm>
            <a:off x="1535952" y="1049724"/>
            <a:ext cx="10389139" cy="816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Estructura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original del dataset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* from tmpQESResults2025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B5656F1-6118-39F8-503F-DB54F4297E29}"/>
              </a:ext>
            </a:extLst>
          </p:cNvPr>
          <p:cNvSpPr/>
          <p:nvPr/>
        </p:nvSpPr>
        <p:spPr>
          <a:xfrm>
            <a:off x="6460565" y="1822824"/>
            <a:ext cx="2820894" cy="49425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8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32E50-D231-D1AB-36DC-30609C29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596AAF-59D5-FC92-CDD3-8164BE84F11F}"/>
              </a:ext>
            </a:extLst>
          </p:cNvPr>
          <p:cNvSpPr/>
          <p:nvPr/>
        </p:nvSpPr>
        <p:spPr>
          <a:xfrm>
            <a:off x="-155448" y="-118872"/>
            <a:ext cx="12499848" cy="1134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0652E-8DCE-AB3B-590C-D506FA3E40DB}"/>
              </a:ext>
            </a:extLst>
          </p:cNvPr>
          <p:cNvSpPr txBox="1"/>
          <p:nvPr/>
        </p:nvSpPr>
        <p:spPr>
          <a:xfrm>
            <a:off x="3201991" y="0"/>
            <a:ext cx="56176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Fuente de Datos</a:t>
            </a:r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0304E597-88A4-1652-90C8-1E35E78F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" y="217059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1EFBE4A-7E4E-4346-0F14-9C434B510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32" y="3423968"/>
            <a:ext cx="677952" cy="677952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30CD7827-A4D6-39BB-0F7C-11D4FCA1D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084992"/>
            <a:ext cx="677952" cy="6779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E6CCAA-8844-0B7B-70D0-E0D4C4F4CEF0}"/>
              </a:ext>
            </a:extLst>
          </p:cNvPr>
          <p:cNvSpPr txBox="1"/>
          <p:nvPr/>
        </p:nvSpPr>
        <p:spPr>
          <a:xfrm>
            <a:off x="94099" y="1019213"/>
            <a:ext cx="12000753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Delimitacion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pruebas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para–Items FG (Finished Geomembrane con resina de Alta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Densidad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HD)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distinct </a:t>
            </a:r>
            <a:r>
              <a:rPr lang="en-US" sz="1800" kern="100" dirty="0" err="1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TestCode</a:t>
            </a: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tmpQESResults2025 where </a:t>
            </a:r>
            <a:r>
              <a:rPr lang="en-US" sz="1800" kern="100" dirty="0" err="1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ItemID</a:t>
            </a: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like 'FG-HD%' and </a:t>
            </a:r>
            <a:r>
              <a:rPr lang="en-US" sz="1800" kern="100" dirty="0" err="1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ItemID</a:t>
            </a: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not in (select </a:t>
            </a:r>
            <a:r>
              <a:rPr lang="en-US" sz="1800" kern="100" dirty="0" err="1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ItemID</a:t>
            </a:r>
            <a:r>
              <a:rPr lang="en-US" sz="1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HQMS_Items_1 where Description like '%smooth%')</a:t>
            </a:r>
          </a:p>
        </p:txBody>
      </p:sp>
      <p:pic>
        <p:nvPicPr>
          <p:cNvPr id="8" name="Picture 1" descr="A table with text on it&#10;&#10;AI-generated content may be incorrect.">
            <a:extLst>
              <a:ext uri="{FF2B5EF4-FFF2-40B4-BE49-F238E27FC236}">
                <a16:creationId xmlns:a16="http://schemas.microsoft.com/office/drawing/2014/main" id="{A4A8D5E6-6054-4B0C-94DD-155A139DC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676" y="2170591"/>
            <a:ext cx="2260712" cy="4598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DC9EED9-56EA-8600-9967-A686D9BAE541}"/>
              </a:ext>
            </a:extLst>
          </p:cNvPr>
          <p:cNvSpPr txBox="1"/>
          <p:nvPr/>
        </p:nvSpPr>
        <p:spPr>
          <a:xfrm>
            <a:off x="6014998" y="1847861"/>
            <a:ext cx="5847818" cy="5068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la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anterior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 </a:t>
            </a:r>
            <a:r>
              <a:rPr lang="en-US" sz="12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seleccionan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como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atributos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las </a:t>
            </a:r>
            <a:r>
              <a:rPr lang="en-US" sz="12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siguientes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pruebas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(22):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[THICK-MIN]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[THICK-AVG]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[THICK-LEFT-EDGE(#1)]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[THICK-RIGHT-EDGE(#12)]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[ASPERITYBOT]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[ASPERITYTOP]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[CARBONMEM]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[DENSITY-HD]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[DENSITY-LL]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[MDTBELONG]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[TDTBELONG]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[MDYIELONG]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[TDYIELONG]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[MDTBSTR]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[TDTBSTR]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[MDTYISTR]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[TDTYISTR]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[TEARMD]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[TEARTD]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[MELTFLOWMEM]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[OIT]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[PINPUNCTURE]</a:t>
            </a:r>
          </a:p>
        </p:txBody>
      </p:sp>
    </p:spTree>
    <p:extLst>
      <p:ext uri="{BB962C8B-B14F-4D97-AF65-F5344CB8AC3E}">
        <p14:creationId xmlns:p14="http://schemas.microsoft.com/office/powerpoint/2010/main" val="201756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2A46E-2B52-5CCC-57A9-6F14A6BA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8893A-3ACF-C02E-95B5-3FFF475921C8}"/>
              </a:ext>
            </a:extLst>
          </p:cNvPr>
          <p:cNvSpPr/>
          <p:nvPr/>
        </p:nvSpPr>
        <p:spPr>
          <a:xfrm>
            <a:off x="-155448" y="-118872"/>
            <a:ext cx="12499848" cy="1134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1D99B-14F9-EABD-849A-57F9D31831C7}"/>
              </a:ext>
            </a:extLst>
          </p:cNvPr>
          <p:cNvSpPr txBox="1"/>
          <p:nvPr/>
        </p:nvSpPr>
        <p:spPr>
          <a:xfrm>
            <a:off x="3201991" y="0"/>
            <a:ext cx="56176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Fuente de Datos</a:t>
            </a:r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EB7E1A73-6B7E-A737-6DEF-BF93C901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" y="2039112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4FCFF62A-48A5-3564-F54D-BF02E7D6D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32" y="3292488"/>
            <a:ext cx="677952" cy="677952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57BC3E6A-A562-518A-B4B7-3AA7CFB04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953512"/>
            <a:ext cx="677952" cy="677952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30C820F-B1BF-2B8F-D2B6-0BA277759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32256"/>
              </p:ext>
            </p:extLst>
          </p:nvPr>
        </p:nvGraphicFramePr>
        <p:xfrm>
          <a:off x="1637460" y="1091732"/>
          <a:ext cx="4249363" cy="5704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600">
                  <a:extLst>
                    <a:ext uri="{9D8B030D-6E8A-4147-A177-3AD203B41FA5}">
                      <a16:colId xmlns:a16="http://schemas.microsoft.com/office/drawing/2014/main" val="877898924"/>
                    </a:ext>
                  </a:extLst>
                </a:gridCol>
                <a:gridCol w="857364">
                  <a:extLst>
                    <a:ext uri="{9D8B030D-6E8A-4147-A177-3AD203B41FA5}">
                      <a16:colId xmlns:a16="http://schemas.microsoft.com/office/drawing/2014/main" val="3187313339"/>
                    </a:ext>
                  </a:extLst>
                </a:gridCol>
                <a:gridCol w="399548">
                  <a:extLst>
                    <a:ext uri="{9D8B030D-6E8A-4147-A177-3AD203B41FA5}">
                      <a16:colId xmlns:a16="http://schemas.microsoft.com/office/drawing/2014/main" val="1782770071"/>
                    </a:ext>
                  </a:extLst>
                </a:gridCol>
                <a:gridCol w="1017600">
                  <a:extLst>
                    <a:ext uri="{9D8B030D-6E8A-4147-A177-3AD203B41FA5}">
                      <a16:colId xmlns:a16="http://schemas.microsoft.com/office/drawing/2014/main" val="43250067"/>
                    </a:ext>
                  </a:extLst>
                </a:gridCol>
                <a:gridCol w="957251">
                  <a:extLst>
                    <a:ext uri="{9D8B030D-6E8A-4147-A177-3AD203B41FA5}">
                      <a16:colId xmlns:a16="http://schemas.microsoft.com/office/drawing/2014/main" val="2904932316"/>
                    </a:ext>
                  </a:extLst>
                </a:gridCol>
              </a:tblGrid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effectLst/>
                          <a:highlight>
                            <a:srgbClr val="00FFFF"/>
                          </a:highlight>
                        </a:rPr>
                        <a:t>Row Labels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effectLst/>
                        </a:rPr>
                        <a:t>Count of </a:t>
                      </a:r>
                      <a:r>
                        <a:rPr lang="en-US" sz="700" b="1" u="none" strike="noStrike" dirty="0" err="1">
                          <a:effectLst/>
                        </a:rPr>
                        <a:t>LotNumber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effectLst/>
                          <a:highlight>
                            <a:srgbClr val="00FF00"/>
                          </a:highlight>
                        </a:rPr>
                        <a:t>Item 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0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b="1" u="none" strike="noStrike" dirty="0">
                          <a:effectLst/>
                        </a:rPr>
                        <a:t>Count of </a:t>
                      </a:r>
                      <a:r>
                        <a:rPr lang="en-US" sz="700" b="1" u="none" strike="noStrike" dirty="0" err="1">
                          <a:effectLst/>
                        </a:rPr>
                        <a:t>LotNumber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92771863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FG-HDMSDS060BBBEG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6114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802543430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FG-HDMCDR060BBBEA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031649542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548232758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FG-HDMCDR080BBBEG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1189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6132832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984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331021205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651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570100308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137758734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FG-HDMSDS030GBBEG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293068500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4116924454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FG-HDMSDS080WBCEG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4071504124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007799072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727844583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55188031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FG-HDMSDS040BBCEA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FG-HDRAIN060BBBEG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147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685197149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FG-HDMSDS040WBBEA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45719416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976915428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6114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976858727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FG-HDMSDS080WBBEG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791857526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651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4057590333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1189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FG-HDMSDS100BBBEG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283159722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FG-HDMSDS060BBCEG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301180004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435162003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FG-HDMCDR080BBBEG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620579398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FG-HDMSDS060WBCEG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997605705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FG-HDMSDS060BBCEG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496508358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6974599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697150527"/>
                  </a:ext>
                </a:extLst>
              </a:tr>
              <a:tr h="22161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FG-HDMSDS080BBBEV-AR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984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FG-HDMSDS030GBBEG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499992246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FG-HDMSDS080WBBEG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96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FG-HDMCDR060BBBEA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4135016616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FG-HDMSDS080WBCEG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FG-HDMSDS040BBCEA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4150872816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FG-HDMSDS100BBBEG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822112375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FG-HDMSDS150BBBMA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FG-HDMCDR060BBBEG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168967831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FG-HDRAIN050BBBEG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893780070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FG-HDMSDS200BBBMG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FG-HDMSDS030BBBEG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942392530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FG-HDRAIN050BBBEG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FG-HDMSDS060WBCEG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977953522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FG-HDRAIN060BBBEG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147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FG-HDMSDS040BBBEV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94279099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FG-HDSGRP050BBBEG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129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FG-HDMSDS040WBBEA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534040839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FG-HDSGRP060BBBEG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FG-HDMSDS150BBBMA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3376384718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FG-HDSGRP150BBBMG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FG-HDMSDS200BBBMG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2064926030"/>
                  </a:ext>
                </a:extLst>
              </a:tr>
              <a:tr h="1249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Grand Total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14648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Grand Total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700" u="none" strike="noStrike" dirty="0">
                          <a:effectLst/>
                        </a:rPr>
                        <a:t>14648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50" marR="6250" marT="6250" marB="0" anchor="b"/>
                </a:tc>
                <a:extLst>
                  <a:ext uri="{0D108BD9-81ED-4DB2-BD59-A6C34878D82A}">
                    <a16:rowId xmlns:a16="http://schemas.microsoft.com/office/drawing/2014/main" val="174571759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11CA033-D687-673E-060E-F5DE8D932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369519"/>
              </p:ext>
            </p:extLst>
          </p:nvPr>
        </p:nvGraphicFramePr>
        <p:xfrm>
          <a:off x="6483349" y="1091732"/>
          <a:ext cx="4997451" cy="419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818">
                  <a:extLst>
                    <a:ext uri="{9D8B030D-6E8A-4147-A177-3AD203B41FA5}">
                      <a16:colId xmlns:a16="http://schemas.microsoft.com/office/drawing/2014/main" val="4112889481"/>
                    </a:ext>
                  </a:extLst>
                </a:gridCol>
                <a:gridCol w="2374703">
                  <a:extLst>
                    <a:ext uri="{9D8B030D-6E8A-4147-A177-3AD203B41FA5}">
                      <a16:colId xmlns:a16="http://schemas.microsoft.com/office/drawing/2014/main" val="1253489871"/>
                    </a:ext>
                  </a:extLst>
                </a:gridCol>
                <a:gridCol w="731930">
                  <a:extLst>
                    <a:ext uri="{9D8B030D-6E8A-4147-A177-3AD203B41FA5}">
                      <a16:colId xmlns:a16="http://schemas.microsoft.com/office/drawing/2014/main" val="21015832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u="none" strike="noStrike" dirty="0" err="1">
                          <a:effectLst/>
                          <a:highlight>
                            <a:srgbClr val="F2B800"/>
                          </a:highlight>
                        </a:rPr>
                        <a:t>TestCode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B8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u="none" strike="noStrike" dirty="0">
                          <a:effectLst/>
                          <a:highlight>
                            <a:srgbClr val="F2B800"/>
                          </a:highlight>
                        </a:rPr>
                        <a:t>Description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B8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u="none" strike="noStrike" dirty="0">
                          <a:effectLst/>
                          <a:highlight>
                            <a:srgbClr val="F2B800"/>
                          </a:highlight>
                        </a:rPr>
                        <a:t>UoM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B8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05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ASPERITYBOT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Asperity (Bottom)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1921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ASPERITYTOP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Asperity (Top)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87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CARBONMEM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Carbon Content Membrane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6920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DENSITY-HD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Density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g/cc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4069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MDTBELONG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Break Elongation (MD)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7755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MDTBSTR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Break Strength (MD)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901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MDTYISTR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Yield Strength (MD)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5985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MDYIELONG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Yield Elongation (MD)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9287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MELTFLOWMEM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Melt Flow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g/10 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5489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OIT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Oxidative Induction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minutes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0650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PINPUNCTURE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Puncture Strength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106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TDTBELONG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Break Elongation (TD)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68886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TDTBSTR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Break Strength (TD)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0656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TDTYISTR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Yield Strength (TD)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67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TDYIELONG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Tensile Yield Elongation (TD)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7512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TEARMD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Tear Strength (MD)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793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TEARTD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Tear Strength (TD)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30625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THICK-AVG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Textured Thickness (avg)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4032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THICK-LEFT-EDGE(#1)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Left Edge Thickness (#1)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3305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THICK-MIN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Textured Thickness (min)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9917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THICK-RIGHT-EDGE(#12)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Right Edge Thickness (#12)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mil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529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11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A924-2C70-C392-3561-366D06691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4B3F7-6F54-E73E-6D61-21F020454647}"/>
              </a:ext>
            </a:extLst>
          </p:cNvPr>
          <p:cNvSpPr/>
          <p:nvPr/>
        </p:nvSpPr>
        <p:spPr>
          <a:xfrm>
            <a:off x="-155448" y="-118872"/>
            <a:ext cx="12499848" cy="11345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37588-375E-45A4-573E-7EDBC20DF8A6}"/>
              </a:ext>
            </a:extLst>
          </p:cNvPr>
          <p:cNvSpPr txBox="1"/>
          <p:nvPr/>
        </p:nvSpPr>
        <p:spPr>
          <a:xfrm>
            <a:off x="3201991" y="0"/>
            <a:ext cx="5617628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Fuente de Datos</a:t>
            </a:r>
          </a:p>
        </p:txBody>
      </p:sp>
      <p:pic>
        <p:nvPicPr>
          <p:cNvPr id="4" name="Graphic 3" descr="Open folder with solid fill">
            <a:extLst>
              <a:ext uri="{FF2B5EF4-FFF2-40B4-BE49-F238E27FC236}">
                <a16:creationId xmlns:a16="http://schemas.microsoft.com/office/drawing/2014/main" id="{2F9322A1-88F8-FF4C-1766-9176B2194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2" y="972019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A31D6ED1-7952-1BF3-9856-75CAD7563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274" y="1803226"/>
            <a:ext cx="677952" cy="677952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FDAED0B-BB1B-F1C3-74FB-33EFB93E8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2006" y="1778851"/>
            <a:ext cx="677952" cy="677952"/>
          </a:xfrm>
          <a:prstGeom prst="rect">
            <a:avLst/>
          </a:prstGeom>
        </p:spPr>
      </p:pic>
      <p:pic>
        <p:nvPicPr>
          <p:cNvPr id="3" name="Picture 1" descr="A white paper with many small colored lines&#10;&#10;AI-generated content may be incorrect.">
            <a:extLst>
              <a:ext uri="{FF2B5EF4-FFF2-40B4-BE49-F238E27FC236}">
                <a16:creationId xmlns:a16="http://schemas.microsoft.com/office/drawing/2014/main" id="{5BDE02B3-28C1-812E-7815-DFEB6EBBE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2" y="2826872"/>
            <a:ext cx="12137948" cy="398203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ACE5181-05C5-B10D-6A5D-BC53D6D8AA84}"/>
              </a:ext>
            </a:extLst>
          </p:cNvPr>
          <p:cNvSpPr/>
          <p:nvPr/>
        </p:nvSpPr>
        <p:spPr>
          <a:xfrm>
            <a:off x="297178" y="2777850"/>
            <a:ext cx="11894822" cy="40801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D8F3220-B67C-38BC-255A-0AD70DDAB1FE}"/>
              </a:ext>
            </a:extLst>
          </p:cNvPr>
          <p:cNvSpPr txBox="1"/>
          <p:nvPr/>
        </p:nvSpPr>
        <p:spPr>
          <a:xfrm>
            <a:off x="1162226" y="1387857"/>
            <a:ext cx="10880362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Convirtiendo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resultados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atributos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lotes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usando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PIVOT para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rotar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tabla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1ECDE1-0B40-2782-6136-1A9C4ABD7191}"/>
              </a:ext>
            </a:extLst>
          </p:cNvPr>
          <p:cNvSpPr txBox="1"/>
          <p:nvPr/>
        </p:nvSpPr>
        <p:spPr>
          <a:xfrm>
            <a:off x="1162226" y="1985027"/>
            <a:ext cx="1092219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-Se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filtran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nulos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las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pruebas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Grosor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Asperidad, para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valores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validos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76352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087EE4AD6B214A83AC068FEB0FDEC6" ma:contentTypeVersion="3" ma:contentTypeDescription="Create a new document." ma:contentTypeScope="" ma:versionID="f60ca7681a5d79293c92963172a5a15f">
  <xsd:schema xmlns:xsd="http://www.w3.org/2001/XMLSchema" xmlns:xs="http://www.w3.org/2001/XMLSchema" xmlns:p="http://schemas.microsoft.com/office/2006/metadata/properties" xmlns:ns2="a4e51a64-21c6-45b9-a844-9032a02f679b" targetNamespace="http://schemas.microsoft.com/office/2006/metadata/properties" ma:root="true" ma:fieldsID="ae05a2558e11db680aa0cd5add716ffa" ns2:_="">
    <xsd:import namespace="a4e51a64-21c6-45b9-a844-9032a02f67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51a64-21c6-45b9-a844-9032a02f67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2D69A-3871-40DC-80FE-EEAAD01B575E}">
  <ds:schemaRefs>
    <ds:schemaRef ds:uri="a4e51a64-21c6-45b9-a844-9032a02f67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25591C-20F6-47AE-904F-046199163308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4e51a64-21c6-45b9-a844-9032a02f67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0F0E2D-01AF-4D7C-80E4-AD30D03F93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9afe020-14e8-4555-b638-b98f896aa94b}" enabled="0" method="" siteId="{f9afe020-14e8-4555-b638-b98f896aa9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2362</Words>
  <Application>Microsoft Office PowerPoint</Application>
  <PresentationFormat>Panorámica</PresentationFormat>
  <Paragraphs>467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Aptos Narrow</vt:lpstr>
      <vt:lpstr>Arial</vt:lpstr>
      <vt:lpstr>Calibri</vt:lpstr>
      <vt:lpstr>Symbol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Euronet WorldWide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Josue Granados</dc:creator>
  <cp:lastModifiedBy>Leonardo Aguilera</cp:lastModifiedBy>
  <cp:revision>53</cp:revision>
  <cp:lastPrinted>2025-11-22T20:09:05Z</cp:lastPrinted>
  <dcterms:created xsi:type="dcterms:W3CDTF">2024-03-11T09:10:46Z</dcterms:created>
  <dcterms:modified xsi:type="dcterms:W3CDTF">2025-11-22T20:09:10Z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0x01010085087EE4AD6B214A83AC068FEB0FDEC6</vt:lpwstr>
  </property>
</Properties>
</file>